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0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9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1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90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8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70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5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92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5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51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/>
          <p:cNvGrpSpPr/>
          <p:nvPr/>
        </p:nvGrpSpPr>
        <p:grpSpPr>
          <a:xfrm>
            <a:off x="228600" y="76200"/>
            <a:ext cx="8686800" cy="6248400"/>
            <a:chOff x="228600" y="76200"/>
            <a:chExt cx="8686800" cy="6248400"/>
          </a:xfrm>
        </p:grpSpPr>
        <p:sp>
          <p:nvSpPr>
            <p:cNvPr id="68" name="Rounded Rectangle 67"/>
            <p:cNvSpPr/>
            <p:nvPr/>
          </p:nvSpPr>
          <p:spPr>
            <a:xfrm>
              <a:off x="228600" y="1066800"/>
              <a:ext cx="8686800" cy="5257800"/>
            </a:xfrm>
            <a:prstGeom prst="roundRect">
              <a:avLst/>
            </a:prstGeom>
            <a:solidFill>
              <a:schemeClr val="bg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Picture 68" descr="512px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01000" y="76200"/>
              <a:ext cx="914400" cy="914400"/>
            </a:xfrm>
            <a:prstGeom prst="rect">
              <a:avLst/>
            </a:prstGeom>
          </p:spPr>
        </p:pic>
        <p:sp>
          <p:nvSpPr>
            <p:cNvPr id="71" name="Freeform 70"/>
            <p:cNvSpPr/>
            <p:nvPr/>
          </p:nvSpPr>
          <p:spPr>
            <a:xfrm>
              <a:off x="512618" y="193964"/>
              <a:ext cx="1995055" cy="955963"/>
            </a:xfrm>
            <a:custGeom>
              <a:avLst/>
              <a:gdLst>
                <a:gd name="connsiteX0" fmla="*/ 1995055 w 1995055"/>
                <a:gd name="connsiteY0" fmla="*/ 0 h 955963"/>
                <a:gd name="connsiteX1" fmla="*/ 1108364 w 1995055"/>
                <a:gd name="connsiteY1" fmla="*/ 0 h 955963"/>
                <a:gd name="connsiteX2" fmla="*/ 1108364 w 1995055"/>
                <a:gd name="connsiteY2" fmla="*/ 872836 h 955963"/>
                <a:gd name="connsiteX3" fmla="*/ 0 w 1995055"/>
                <a:gd name="connsiteY3" fmla="*/ 872836 h 955963"/>
                <a:gd name="connsiteX4" fmla="*/ 0 w 1995055"/>
                <a:gd name="connsiteY4" fmla="*/ 955963 h 955963"/>
                <a:gd name="connsiteX5" fmla="*/ 0 w 1995055"/>
                <a:gd name="connsiteY5" fmla="*/ 955963 h 95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5055" h="955963">
                  <a:moveTo>
                    <a:pt x="1995055" y="0"/>
                  </a:moveTo>
                  <a:lnTo>
                    <a:pt x="1108364" y="0"/>
                  </a:lnTo>
                  <a:lnTo>
                    <a:pt x="1108364" y="872836"/>
                  </a:lnTo>
                  <a:lnTo>
                    <a:pt x="0" y="872836"/>
                  </a:lnTo>
                  <a:lnTo>
                    <a:pt x="0" y="955963"/>
                  </a:lnTo>
                  <a:lnTo>
                    <a:pt x="0" y="955963"/>
                  </a:ln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45127" y="401782"/>
              <a:ext cx="1136073" cy="886691"/>
            </a:xfrm>
            <a:custGeom>
              <a:avLst/>
              <a:gdLst>
                <a:gd name="connsiteX0" fmla="*/ 1136073 w 1136073"/>
                <a:gd name="connsiteY0" fmla="*/ 0 h 886691"/>
                <a:gd name="connsiteX1" fmla="*/ 983673 w 1136073"/>
                <a:gd name="connsiteY1" fmla="*/ 0 h 886691"/>
                <a:gd name="connsiteX2" fmla="*/ 969818 w 1136073"/>
                <a:gd name="connsiteY2" fmla="*/ 872836 h 886691"/>
                <a:gd name="connsiteX3" fmla="*/ 0 w 1136073"/>
                <a:gd name="connsiteY3" fmla="*/ 886691 h 88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6073" h="886691">
                  <a:moveTo>
                    <a:pt x="1136073" y="0"/>
                  </a:moveTo>
                  <a:lnTo>
                    <a:pt x="983673" y="0"/>
                  </a:lnTo>
                  <a:lnTo>
                    <a:pt x="969818" y="872836"/>
                  </a:lnTo>
                  <a:lnTo>
                    <a:pt x="0" y="886691"/>
                  </a:lnTo>
                </a:path>
              </a:pathLst>
            </a:cu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2008909" y="568036"/>
              <a:ext cx="235527" cy="720437"/>
            </a:xfrm>
            <a:custGeom>
              <a:avLst/>
              <a:gdLst>
                <a:gd name="connsiteX0" fmla="*/ 110836 w 235527"/>
                <a:gd name="connsiteY0" fmla="*/ 0 h 720437"/>
                <a:gd name="connsiteX1" fmla="*/ 0 w 235527"/>
                <a:gd name="connsiteY1" fmla="*/ 0 h 720437"/>
                <a:gd name="connsiteX2" fmla="*/ 0 w 235527"/>
                <a:gd name="connsiteY2" fmla="*/ 720437 h 720437"/>
                <a:gd name="connsiteX3" fmla="*/ 235527 w 235527"/>
                <a:gd name="connsiteY3" fmla="*/ 720437 h 72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527" h="720437">
                  <a:moveTo>
                    <a:pt x="110836" y="0"/>
                  </a:moveTo>
                  <a:lnTo>
                    <a:pt x="0" y="0"/>
                  </a:lnTo>
                  <a:lnTo>
                    <a:pt x="0" y="720437"/>
                  </a:lnTo>
                  <a:lnTo>
                    <a:pt x="235527" y="720437"/>
                  </a:lnTo>
                </a:path>
              </a:pathLst>
            </a:cu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370618" y="193964"/>
              <a:ext cx="1260764" cy="775854"/>
            </a:xfrm>
            <a:custGeom>
              <a:avLst/>
              <a:gdLst>
                <a:gd name="connsiteX0" fmla="*/ 1260764 w 1260764"/>
                <a:gd name="connsiteY0" fmla="*/ 775854 h 775854"/>
                <a:gd name="connsiteX1" fmla="*/ 512618 w 1260764"/>
                <a:gd name="connsiteY1" fmla="*/ 775854 h 775854"/>
                <a:gd name="connsiteX2" fmla="*/ 498764 w 1260764"/>
                <a:gd name="connsiteY2" fmla="*/ 0 h 775854"/>
                <a:gd name="connsiteX3" fmla="*/ 0 w 1260764"/>
                <a:gd name="connsiteY3" fmla="*/ 0 h 77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0764" h="775854">
                  <a:moveTo>
                    <a:pt x="1260764" y="775854"/>
                  </a:moveTo>
                  <a:lnTo>
                    <a:pt x="512618" y="775854"/>
                  </a:lnTo>
                  <a:lnTo>
                    <a:pt x="498764" y="0"/>
                  </a:lnTo>
                  <a:lnTo>
                    <a:pt x="0" y="0"/>
                  </a:ln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730836" y="457200"/>
              <a:ext cx="1011382" cy="678873"/>
            </a:xfrm>
            <a:custGeom>
              <a:avLst/>
              <a:gdLst>
                <a:gd name="connsiteX0" fmla="*/ 1011382 w 1011382"/>
                <a:gd name="connsiteY0" fmla="*/ 678873 h 678873"/>
                <a:gd name="connsiteX1" fmla="*/ 0 w 1011382"/>
                <a:gd name="connsiteY1" fmla="*/ 678873 h 678873"/>
                <a:gd name="connsiteX2" fmla="*/ 0 w 1011382"/>
                <a:gd name="connsiteY2" fmla="*/ 0 h 67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678873">
                  <a:moveTo>
                    <a:pt x="1011382" y="678873"/>
                  </a:moveTo>
                  <a:lnTo>
                    <a:pt x="0" y="678873"/>
                  </a:lnTo>
                  <a:lnTo>
                    <a:pt x="0" y="0"/>
                  </a:lnTo>
                </a:path>
              </a:pathLst>
            </a:cu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426036" y="360218"/>
              <a:ext cx="166255" cy="581891"/>
            </a:xfrm>
            <a:custGeom>
              <a:avLst/>
              <a:gdLst>
                <a:gd name="connsiteX0" fmla="*/ 0 w 166255"/>
                <a:gd name="connsiteY0" fmla="*/ 0 h 581891"/>
                <a:gd name="connsiteX1" fmla="*/ 166255 w 166255"/>
                <a:gd name="connsiteY1" fmla="*/ 0 h 581891"/>
                <a:gd name="connsiteX2" fmla="*/ 166255 w 166255"/>
                <a:gd name="connsiteY2" fmla="*/ 581891 h 58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5" h="581891">
                  <a:moveTo>
                    <a:pt x="0" y="0"/>
                  </a:moveTo>
                  <a:lnTo>
                    <a:pt x="166255" y="0"/>
                  </a:lnTo>
                  <a:lnTo>
                    <a:pt x="166255" y="581891"/>
                  </a:lnTo>
                </a:path>
              </a:pathLst>
            </a:cu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42222" y="1434845"/>
            <a:ext cx="2548153" cy="4697668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81000" y="1600200"/>
            <a:ext cx="4724400" cy="2209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Inefficient work practices.</a:t>
            </a:r>
          </a:p>
          <a:p>
            <a:pPr marL="342900" indent="-342900" algn="l">
              <a:buFont typeface="Arial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Poor communications.</a:t>
            </a:r>
          </a:p>
          <a:p>
            <a:pPr marL="342900" indent="-342900" algn="l">
              <a:buFont typeface="Arial"/>
              <a:buChar char="•"/>
            </a:pPr>
            <a:endParaRPr lang="en-US" sz="2900" dirty="0" smtClean="0">
              <a:solidFill>
                <a:srgbClr val="00B050"/>
              </a:solidFill>
            </a:endParaRPr>
          </a:p>
          <a:p>
            <a:pPr marL="352425" indent="-352425" algn="l">
              <a:buFont typeface="Wingdings" panose="05000000000000000000" pitchFamily="2" charset="2"/>
              <a:buChar char="ü"/>
            </a:pPr>
            <a:r>
              <a:rPr lang="en-US" sz="2900" dirty="0" smtClean="0">
                <a:solidFill>
                  <a:srgbClr val="00B050"/>
                </a:solidFill>
              </a:rPr>
              <a:t>Control and supervision.</a:t>
            </a:r>
          </a:p>
          <a:p>
            <a:pPr marL="352425" indent="-352425" algn="l">
              <a:buFont typeface="Wingdings" panose="05000000000000000000" pitchFamily="2" charset="2"/>
              <a:buChar char="ü"/>
            </a:pPr>
            <a:r>
              <a:rPr lang="en-US" sz="2900" dirty="0" err="1" smtClean="0">
                <a:solidFill>
                  <a:srgbClr val="00B050"/>
                </a:solidFill>
              </a:rPr>
              <a:t>Prioritisation</a:t>
            </a:r>
            <a:r>
              <a:rPr lang="en-US" sz="2900" dirty="0" smtClean="0">
                <a:solidFill>
                  <a:srgbClr val="00B050"/>
                </a:solidFill>
              </a:rPr>
              <a:t>.</a:t>
            </a:r>
            <a:endParaRPr lang="en-US" sz="2900" dirty="0">
              <a:solidFill>
                <a:srgbClr val="00B050"/>
              </a:solidFill>
            </a:endParaRPr>
          </a:p>
          <a:p>
            <a:pPr marL="352425" indent="-352425" algn="l">
              <a:buFont typeface="Wingdings" panose="05000000000000000000" pitchFamily="2" charset="2"/>
              <a:buChar char="ü"/>
            </a:pPr>
            <a:r>
              <a:rPr lang="en-US" sz="2900" dirty="0" smtClean="0">
                <a:solidFill>
                  <a:srgbClr val="00B050"/>
                </a:solidFill>
              </a:rPr>
              <a:t>Greater efficiency.</a:t>
            </a:r>
          </a:p>
          <a:p>
            <a:pPr marL="352425" indent="-352425" algn="l">
              <a:buFont typeface="Wingdings" panose="05000000000000000000" pitchFamily="2" charset="2"/>
              <a:buChar char="ü"/>
            </a:pPr>
            <a:r>
              <a:rPr lang="en-US" sz="2900" b="1" dirty="0">
                <a:solidFill>
                  <a:srgbClr val="00B050"/>
                </a:solidFill>
              </a:rPr>
              <a:t>B</a:t>
            </a:r>
            <a:r>
              <a:rPr lang="en-US" sz="2900" b="1" dirty="0" smtClean="0">
                <a:solidFill>
                  <a:srgbClr val="00B050"/>
                </a:solidFill>
              </a:rPr>
              <a:t>etter service.</a:t>
            </a:r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251" y="5170253"/>
            <a:ext cx="1128197" cy="1128197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685800" y="3989215"/>
            <a:ext cx="2057400" cy="1060274"/>
          </a:xfrm>
          <a:prstGeom prst="wedgeRoundRectCallout">
            <a:avLst>
              <a:gd name="adj1" fmla="val -18180"/>
              <a:gd name="adj2" fmla="val 792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Sorry, your room is not yet ready.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3" name="Picture 182" descr="wifi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4038600"/>
            <a:ext cx="585787" cy="544215"/>
          </a:xfrm>
          <a:prstGeom prst="rect">
            <a:avLst/>
          </a:prstGeom>
        </p:spPr>
      </p:pic>
      <p:grpSp>
        <p:nvGrpSpPr>
          <p:cNvPr id="167" name="Group 166"/>
          <p:cNvGrpSpPr/>
          <p:nvPr/>
        </p:nvGrpSpPr>
        <p:grpSpPr>
          <a:xfrm>
            <a:off x="1556905" y="4343400"/>
            <a:ext cx="2724150" cy="1930007"/>
            <a:chOff x="1924050" y="4419600"/>
            <a:chExt cx="2724150" cy="1930007"/>
          </a:xfrm>
        </p:grpSpPr>
        <p:grpSp>
          <p:nvGrpSpPr>
            <p:cNvPr id="168" name="Group 167"/>
            <p:cNvGrpSpPr/>
            <p:nvPr/>
          </p:nvGrpSpPr>
          <p:grpSpPr>
            <a:xfrm>
              <a:off x="1924050" y="4547175"/>
              <a:ext cx="1066800" cy="762000"/>
              <a:chOff x="1924050" y="4547175"/>
              <a:chExt cx="1066800" cy="762000"/>
            </a:xfrm>
          </p:grpSpPr>
          <p:sp>
            <p:nvSpPr>
              <p:cNvPr id="174" name="Rounded Rectangular Callout 173"/>
              <p:cNvSpPr/>
              <p:nvPr/>
            </p:nvSpPr>
            <p:spPr>
              <a:xfrm>
                <a:off x="1924050" y="4547175"/>
                <a:ext cx="1066800" cy="762000"/>
              </a:xfrm>
              <a:prstGeom prst="wedgeRoundRectCallout">
                <a:avLst>
                  <a:gd name="adj1" fmla="val 59124"/>
                  <a:gd name="adj2" fmla="val 84458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1924050" y="4623375"/>
                <a:ext cx="1066800" cy="152400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chemeClr val="tx1"/>
                    </a:solidFill>
                  </a:rPr>
                  <a:t>X</a:t>
                </a:r>
                <a:r>
                  <a:rPr lang="he-IL" sz="1000" dirty="0" smtClean="0">
                    <a:solidFill>
                      <a:schemeClr val="tx1"/>
                    </a:solidFill>
                  </a:rPr>
                  <a:t>xx </a:t>
                </a:r>
                <a:r>
                  <a:rPr lang="en-US" sz="1000" dirty="0" smtClean="0">
                    <a:solidFill>
                      <a:schemeClr val="tx1"/>
                    </a:solidFill>
                  </a:rPr>
                  <a:t>XX</a:t>
                </a:r>
                <a:r>
                  <a:rPr lang="he-IL" sz="1000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sz="1000" b="1" dirty="0" smtClean="0">
                    <a:solidFill>
                      <a:schemeClr val="tx1"/>
                    </a:solidFill>
                  </a:rPr>
                  <a:t>xxx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924050" y="4775775"/>
                <a:ext cx="1066800" cy="15240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chemeClr val="tx1"/>
                    </a:solidFill>
                  </a:rPr>
                  <a:t>X</a:t>
                </a:r>
                <a:r>
                  <a:rPr lang="he-IL" sz="1000" dirty="0" smtClean="0">
                    <a:solidFill>
                      <a:schemeClr val="tx1"/>
                    </a:solidFill>
                  </a:rPr>
                  <a:t>xx </a:t>
                </a:r>
                <a:r>
                  <a:rPr lang="en-US" sz="1000" dirty="0" smtClean="0">
                    <a:solidFill>
                      <a:schemeClr val="tx1"/>
                    </a:solidFill>
                  </a:rPr>
                  <a:t>XX</a:t>
                </a:r>
                <a:r>
                  <a:rPr lang="he-IL" sz="1000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sz="1000" b="1" dirty="0" smtClean="0">
                    <a:solidFill>
                      <a:schemeClr val="tx1"/>
                    </a:solidFill>
                  </a:rPr>
                  <a:t>xxx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924050" y="4928175"/>
                <a:ext cx="1066800" cy="15240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chemeClr val="tx1"/>
                    </a:solidFill>
                  </a:rPr>
                  <a:t>X</a:t>
                </a:r>
                <a:r>
                  <a:rPr lang="he-IL" sz="1000" dirty="0" smtClean="0">
                    <a:solidFill>
                      <a:schemeClr val="tx1"/>
                    </a:solidFill>
                  </a:rPr>
                  <a:t>xx </a:t>
                </a:r>
                <a:r>
                  <a:rPr lang="en-US" sz="1000" dirty="0" smtClean="0">
                    <a:solidFill>
                      <a:schemeClr val="tx1"/>
                    </a:solidFill>
                  </a:rPr>
                  <a:t>XX</a:t>
                </a:r>
                <a:r>
                  <a:rPr lang="he-IL" sz="1000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sz="1000" b="1" dirty="0" smtClean="0">
                    <a:solidFill>
                      <a:schemeClr val="tx1"/>
                    </a:solidFill>
                  </a:rPr>
                  <a:t>xxx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924050" y="5080575"/>
                <a:ext cx="1066800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chemeClr val="tx1"/>
                    </a:solidFill>
                  </a:rPr>
                  <a:t>X</a:t>
                </a:r>
                <a:r>
                  <a:rPr lang="he-IL" sz="1000" dirty="0" smtClean="0">
                    <a:solidFill>
                      <a:schemeClr val="tx1"/>
                    </a:solidFill>
                  </a:rPr>
                  <a:t>xx </a:t>
                </a:r>
                <a:r>
                  <a:rPr lang="en-US" sz="1000" dirty="0" smtClean="0">
                    <a:solidFill>
                      <a:schemeClr val="tx1"/>
                    </a:solidFill>
                  </a:rPr>
                  <a:t>XX</a:t>
                </a:r>
                <a:r>
                  <a:rPr lang="he-IL" sz="1000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sz="1000" b="1" dirty="0" smtClean="0">
                    <a:solidFill>
                      <a:schemeClr val="tx1"/>
                    </a:solidFill>
                  </a:rPr>
                  <a:t>xxx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2014538" y="4656711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2014538" y="4818639"/>
                <a:ext cx="76200" cy="762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2014538" y="4961511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2014538" y="5109151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2560018" y="4419600"/>
              <a:ext cx="2088182" cy="1930007"/>
              <a:chOff x="2560018" y="4419600"/>
              <a:chExt cx="2088182" cy="1930007"/>
            </a:xfrm>
          </p:grpSpPr>
          <p:pic>
            <p:nvPicPr>
              <p:cNvPr id="170" name="Picture 16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60018" y="5842575"/>
                <a:ext cx="507032" cy="507032"/>
              </a:xfrm>
              <a:prstGeom prst="rect">
                <a:avLst/>
              </a:prstGeom>
            </p:spPr>
          </p:pic>
          <p:pic>
            <p:nvPicPr>
              <p:cNvPr id="171" name="Picture 170" descr="comp.jp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3067050" y="4928175"/>
                <a:ext cx="1352550" cy="1407882"/>
              </a:xfrm>
              <a:prstGeom prst="rect">
                <a:avLst/>
              </a:prstGeom>
            </p:spPr>
          </p:pic>
          <p:pic>
            <p:nvPicPr>
              <p:cNvPr id="172" name="Picture 17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51071" y="5068207"/>
                <a:ext cx="449404" cy="449404"/>
              </a:xfrm>
              <a:prstGeom prst="rect">
                <a:avLst/>
              </a:prstGeom>
            </p:spPr>
          </p:pic>
          <p:sp>
            <p:nvSpPr>
              <p:cNvPr id="173" name="TextBox 172"/>
              <p:cNvSpPr txBox="1"/>
              <p:nvPr/>
            </p:nvSpPr>
            <p:spPr>
              <a:xfrm>
                <a:off x="2686050" y="4419600"/>
                <a:ext cx="1962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2060"/>
                    </a:solidFill>
                  </a:rPr>
                  <a:t>  </a:t>
                </a:r>
                <a:r>
                  <a:rPr lang="en-US" sz="2400" b="1" dirty="0" err="1" smtClean="0">
                    <a:solidFill>
                      <a:srgbClr val="002060"/>
                    </a:solidFill>
                  </a:rPr>
                  <a:t>SmartHK</a:t>
                </a:r>
                <a:endParaRPr lang="en-US" sz="24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93" name="Action Button: Back or Previous 192">
            <a:hlinkClick r:id="" action="ppaction://noaction" highlightClick="1"/>
          </p:cNvPr>
          <p:cNvSpPr/>
          <p:nvPr/>
        </p:nvSpPr>
        <p:spPr>
          <a:xfrm>
            <a:off x="115024" y="6260232"/>
            <a:ext cx="379552" cy="40772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176" y="5175074"/>
            <a:ext cx="1047750" cy="1090613"/>
          </a:xfrm>
          <a:prstGeom prst="rect">
            <a:avLst/>
          </a:prstGeom>
        </p:spPr>
      </p:pic>
      <p:pic>
        <p:nvPicPr>
          <p:cNvPr id="218" name="Picture 21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9240" y="1616900"/>
            <a:ext cx="693408" cy="741785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2899" y="5181600"/>
            <a:ext cx="693408" cy="741785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557" y="3135716"/>
            <a:ext cx="693408" cy="741785"/>
          </a:xfrm>
          <a:prstGeom prst="rect">
            <a:avLst/>
          </a:prstGeom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60579" y="1579765"/>
            <a:ext cx="1181450" cy="816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76750" y="5127546"/>
            <a:ext cx="1181450" cy="816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39618" y="3146346"/>
            <a:ext cx="1181450" cy="816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81001" y="4876800"/>
            <a:ext cx="2057399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Title 1"/>
          <p:cNvSpPr txBox="1">
            <a:spLocks/>
          </p:cNvSpPr>
          <p:nvPr/>
        </p:nvSpPr>
        <p:spPr>
          <a:xfrm>
            <a:off x="2133600" y="457200"/>
            <a:ext cx="54864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SmartButler® Housekeeping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7" name="Picture 56" descr="wifi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00" y="4800600"/>
            <a:ext cx="152400" cy="141585"/>
          </a:xfrm>
          <a:prstGeom prst="rect">
            <a:avLst/>
          </a:prstGeom>
        </p:spPr>
      </p:pic>
      <p:pic>
        <p:nvPicPr>
          <p:cNvPr id="58" name="Picture 57" descr="wifi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00" y="4800600"/>
            <a:ext cx="152400" cy="141585"/>
          </a:xfrm>
          <a:prstGeom prst="rect">
            <a:avLst/>
          </a:prstGeom>
        </p:spPr>
      </p:pic>
      <p:pic>
        <p:nvPicPr>
          <p:cNvPr id="59" name="Picture 58" descr="wifi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00" y="4800600"/>
            <a:ext cx="152400" cy="14158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8FDE-D1EB-44FA-BE95-AE37F73DFE7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62600" y="6356350"/>
            <a:ext cx="3124200" cy="365125"/>
          </a:xfrm>
        </p:spPr>
        <p:txBody>
          <a:bodyPr/>
          <a:lstStyle/>
          <a:p>
            <a:pPr algn="r"/>
            <a:r>
              <a:rPr lang="en-US" dirty="0" smtClean="0"/>
              <a:t>© Copyrights JAYBEE Systems Ltd. 08/13</a:t>
            </a:r>
            <a:endParaRPr lang="en-US" dirty="0"/>
          </a:p>
        </p:txBody>
      </p:sp>
      <p:pic>
        <p:nvPicPr>
          <p:cNvPr id="50" name="Picture 49" descr="happy.jpe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5049489"/>
            <a:ext cx="869870" cy="74771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71" y="296078"/>
            <a:ext cx="1144630" cy="62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5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gallery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3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15 0.00069 L -0.1658 0.00277 L -0.18975 0.52359 L -0.52847 0.51757 " pathEditMode="relative" rAng="0" ptsTypes="AAAA">
                                      <p:cBhvr>
                                        <p:cTn id="9" dur="4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16" y="2613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4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26 0.00162 L -0.46771 -0.00139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49" y="-1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4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15 0.00069 L -0.1658 0.00277 L -0.1981 0.30227 L -0.54289 0.2944 " pathEditMode="relative" rAng="0" ptsTypes="AAAA">
                                      <p:cBhvr>
                                        <p:cTn id="19" dur="2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45" y="1507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500" fill="hold"/>
                                        <p:tgtEl>
                                          <p:spTgt spid="18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5" presetClass="path" presetSubtype="0" repeatCount="5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284E-6 L -0.13351 -0.0009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4" y="-4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6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30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35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81481E-6 L 0.34167 -0.4213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-211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5" presetClass="path" presetSubtype="0" repeatCount="5000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0017 4.07407E-6 L -0.14983 -0.00324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-162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6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6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30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35" presetClass="path" presetSubtype="0" repeatCount="indefinite" accel="50000" decel="50000" autoRev="1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.00092 L 0.31667 -0.18797 " pathEditMode="relative" rAng="0" ptsTypes="AA">
                                      <p:cBhvr>
                                        <p:cTn id="9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-94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5" presetClass="path" presetSubtype="0" repeatCount="5000" accel="50000" decel="5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284E-6 L -0.13351 -0.00093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4" y="-46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6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30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35" presetClass="path" presetSubtype="0" repeatCount="indefinite" accel="50000" decel="50000" autoRev="1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.00092 L 0.325 0.05648 " pathEditMode="relative" rAng="0" ptsTypes="AA">
                                      <p:cBhvr>
                                        <p:cTn id="112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28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6" presetClass="emp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2250"/>
                            </p:stCondLst>
                            <p:childTnLst>
                              <p:par>
                                <p:cTn id="1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4250"/>
                            </p:stCondLst>
                            <p:childTnLst>
                              <p:par>
                                <p:cTn id="1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6250"/>
                            </p:stCondLst>
                            <p:childTnLst>
                              <p:par>
                                <p:cTn id="1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4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57</Words>
  <Application>Microsoft Office PowerPoint</Application>
  <PresentationFormat>‫הצגה על המסך (4:3)</PresentationFormat>
  <Paragraphs>16</Paragraphs>
  <Slides>1</Slides>
  <Notes>0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Guest Service</dc:title>
  <dc:creator>Mina</dc:creator>
  <cp:lastModifiedBy>Admin</cp:lastModifiedBy>
  <cp:revision>4</cp:revision>
  <dcterms:created xsi:type="dcterms:W3CDTF">2014-01-20T11:03:18Z</dcterms:created>
  <dcterms:modified xsi:type="dcterms:W3CDTF">2016-11-08T11:32:26Z</dcterms:modified>
</cp:coreProperties>
</file>