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65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102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596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716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490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28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770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51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592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758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02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351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8111C-A05D-443D-8F22-7393362560C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108E0-1FF9-497A-8102-55F011C11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28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jpeg"/><Relationship Id="rId21" Type="http://schemas.openxmlformats.org/officeDocument/2006/relationships/image" Target="../media/image20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5" Type="http://schemas.openxmlformats.org/officeDocument/2006/relationships/image" Target="../media/image24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23.jpeg"/><Relationship Id="rId5" Type="http://schemas.openxmlformats.org/officeDocument/2006/relationships/image" Target="../media/image4.gif"/><Relationship Id="rId15" Type="http://schemas.openxmlformats.org/officeDocument/2006/relationships/image" Target="../media/image14.jpeg"/><Relationship Id="rId23" Type="http://schemas.openxmlformats.org/officeDocument/2006/relationships/image" Target="../media/image22.pn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gif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roup 93"/>
          <p:cNvGrpSpPr/>
          <p:nvPr/>
        </p:nvGrpSpPr>
        <p:grpSpPr>
          <a:xfrm>
            <a:off x="228600" y="76200"/>
            <a:ext cx="8686800" cy="6248400"/>
            <a:chOff x="228600" y="76200"/>
            <a:chExt cx="8686800" cy="6248400"/>
          </a:xfrm>
        </p:grpSpPr>
        <p:sp>
          <p:nvSpPr>
            <p:cNvPr id="68" name="Rounded Rectangle 67"/>
            <p:cNvSpPr/>
            <p:nvPr/>
          </p:nvSpPr>
          <p:spPr>
            <a:xfrm>
              <a:off x="228600" y="1066800"/>
              <a:ext cx="8686800" cy="5257800"/>
            </a:xfrm>
            <a:prstGeom prst="roundRect">
              <a:avLst/>
            </a:prstGeom>
            <a:solidFill>
              <a:schemeClr val="bg1">
                <a:alpha val="8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9" name="Picture 68" descr="512px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01000" y="76200"/>
              <a:ext cx="914400" cy="914400"/>
            </a:xfrm>
            <a:prstGeom prst="rect">
              <a:avLst/>
            </a:prstGeom>
          </p:spPr>
        </p:pic>
        <p:sp>
          <p:nvSpPr>
            <p:cNvPr id="71" name="Freeform 70"/>
            <p:cNvSpPr/>
            <p:nvPr/>
          </p:nvSpPr>
          <p:spPr>
            <a:xfrm>
              <a:off x="512618" y="193964"/>
              <a:ext cx="1995055" cy="955963"/>
            </a:xfrm>
            <a:custGeom>
              <a:avLst/>
              <a:gdLst>
                <a:gd name="connsiteX0" fmla="*/ 1995055 w 1995055"/>
                <a:gd name="connsiteY0" fmla="*/ 0 h 955963"/>
                <a:gd name="connsiteX1" fmla="*/ 1108364 w 1995055"/>
                <a:gd name="connsiteY1" fmla="*/ 0 h 955963"/>
                <a:gd name="connsiteX2" fmla="*/ 1108364 w 1995055"/>
                <a:gd name="connsiteY2" fmla="*/ 872836 h 955963"/>
                <a:gd name="connsiteX3" fmla="*/ 0 w 1995055"/>
                <a:gd name="connsiteY3" fmla="*/ 872836 h 955963"/>
                <a:gd name="connsiteX4" fmla="*/ 0 w 1995055"/>
                <a:gd name="connsiteY4" fmla="*/ 955963 h 955963"/>
                <a:gd name="connsiteX5" fmla="*/ 0 w 1995055"/>
                <a:gd name="connsiteY5" fmla="*/ 955963 h 955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95055" h="955963">
                  <a:moveTo>
                    <a:pt x="1995055" y="0"/>
                  </a:moveTo>
                  <a:lnTo>
                    <a:pt x="1108364" y="0"/>
                  </a:lnTo>
                  <a:lnTo>
                    <a:pt x="1108364" y="872836"/>
                  </a:lnTo>
                  <a:lnTo>
                    <a:pt x="0" y="872836"/>
                  </a:lnTo>
                  <a:lnTo>
                    <a:pt x="0" y="955963"/>
                  </a:lnTo>
                  <a:lnTo>
                    <a:pt x="0" y="955963"/>
                  </a:lnTo>
                </a:path>
              </a:pathLst>
            </a:cu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845127" y="401782"/>
              <a:ext cx="1136073" cy="886691"/>
            </a:xfrm>
            <a:custGeom>
              <a:avLst/>
              <a:gdLst>
                <a:gd name="connsiteX0" fmla="*/ 1136073 w 1136073"/>
                <a:gd name="connsiteY0" fmla="*/ 0 h 886691"/>
                <a:gd name="connsiteX1" fmla="*/ 983673 w 1136073"/>
                <a:gd name="connsiteY1" fmla="*/ 0 h 886691"/>
                <a:gd name="connsiteX2" fmla="*/ 969818 w 1136073"/>
                <a:gd name="connsiteY2" fmla="*/ 872836 h 886691"/>
                <a:gd name="connsiteX3" fmla="*/ 0 w 1136073"/>
                <a:gd name="connsiteY3" fmla="*/ 886691 h 886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6073" h="886691">
                  <a:moveTo>
                    <a:pt x="1136073" y="0"/>
                  </a:moveTo>
                  <a:lnTo>
                    <a:pt x="983673" y="0"/>
                  </a:lnTo>
                  <a:lnTo>
                    <a:pt x="969818" y="872836"/>
                  </a:lnTo>
                  <a:lnTo>
                    <a:pt x="0" y="886691"/>
                  </a:lnTo>
                </a:path>
              </a:pathLst>
            </a:cu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2008909" y="568036"/>
              <a:ext cx="235527" cy="720437"/>
            </a:xfrm>
            <a:custGeom>
              <a:avLst/>
              <a:gdLst>
                <a:gd name="connsiteX0" fmla="*/ 110836 w 235527"/>
                <a:gd name="connsiteY0" fmla="*/ 0 h 720437"/>
                <a:gd name="connsiteX1" fmla="*/ 0 w 235527"/>
                <a:gd name="connsiteY1" fmla="*/ 0 h 720437"/>
                <a:gd name="connsiteX2" fmla="*/ 0 w 235527"/>
                <a:gd name="connsiteY2" fmla="*/ 720437 h 720437"/>
                <a:gd name="connsiteX3" fmla="*/ 235527 w 235527"/>
                <a:gd name="connsiteY3" fmla="*/ 720437 h 720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5527" h="720437">
                  <a:moveTo>
                    <a:pt x="110836" y="0"/>
                  </a:moveTo>
                  <a:lnTo>
                    <a:pt x="0" y="0"/>
                  </a:lnTo>
                  <a:lnTo>
                    <a:pt x="0" y="720437"/>
                  </a:lnTo>
                  <a:lnTo>
                    <a:pt x="235527" y="720437"/>
                  </a:lnTo>
                </a:path>
              </a:pathLst>
            </a:cu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7370618" y="193964"/>
              <a:ext cx="1260764" cy="775854"/>
            </a:xfrm>
            <a:custGeom>
              <a:avLst/>
              <a:gdLst>
                <a:gd name="connsiteX0" fmla="*/ 1260764 w 1260764"/>
                <a:gd name="connsiteY0" fmla="*/ 775854 h 775854"/>
                <a:gd name="connsiteX1" fmla="*/ 512618 w 1260764"/>
                <a:gd name="connsiteY1" fmla="*/ 775854 h 775854"/>
                <a:gd name="connsiteX2" fmla="*/ 498764 w 1260764"/>
                <a:gd name="connsiteY2" fmla="*/ 0 h 775854"/>
                <a:gd name="connsiteX3" fmla="*/ 0 w 1260764"/>
                <a:gd name="connsiteY3" fmla="*/ 0 h 77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0764" h="775854">
                  <a:moveTo>
                    <a:pt x="1260764" y="775854"/>
                  </a:moveTo>
                  <a:lnTo>
                    <a:pt x="512618" y="775854"/>
                  </a:lnTo>
                  <a:lnTo>
                    <a:pt x="498764" y="0"/>
                  </a:lnTo>
                  <a:lnTo>
                    <a:pt x="0" y="0"/>
                  </a:lnTo>
                </a:path>
              </a:pathLst>
            </a:cu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7730836" y="457200"/>
              <a:ext cx="1011382" cy="678873"/>
            </a:xfrm>
            <a:custGeom>
              <a:avLst/>
              <a:gdLst>
                <a:gd name="connsiteX0" fmla="*/ 1011382 w 1011382"/>
                <a:gd name="connsiteY0" fmla="*/ 678873 h 678873"/>
                <a:gd name="connsiteX1" fmla="*/ 0 w 1011382"/>
                <a:gd name="connsiteY1" fmla="*/ 678873 h 678873"/>
                <a:gd name="connsiteX2" fmla="*/ 0 w 1011382"/>
                <a:gd name="connsiteY2" fmla="*/ 0 h 678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678873">
                  <a:moveTo>
                    <a:pt x="1011382" y="678873"/>
                  </a:moveTo>
                  <a:lnTo>
                    <a:pt x="0" y="678873"/>
                  </a:lnTo>
                  <a:lnTo>
                    <a:pt x="0" y="0"/>
                  </a:lnTo>
                </a:path>
              </a:pathLst>
            </a:cu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7426036" y="360218"/>
              <a:ext cx="166255" cy="581891"/>
            </a:xfrm>
            <a:custGeom>
              <a:avLst/>
              <a:gdLst>
                <a:gd name="connsiteX0" fmla="*/ 0 w 166255"/>
                <a:gd name="connsiteY0" fmla="*/ 0 h 581891"/>
                <a:gd name="connsiteX1" fmla="*/ 166255 w 166255"/>
                <a:gd name="connsiteY1" fmla="*/ 0 h 581891"/>
                <a:gd name="connsiteX2" fmla="*/ 166255 w 166255"/>
                <a:gd name="connsiteY2" fmla="*/ 581891 h 58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255" h="581891">
                  <a:moveTo>
                    <a:pt x="0" y="0"/>
                  </a:moveTo>
                  <a:lnTo>
                    <a:pt x="166255" y="0"/>
                  </a:lnTo>
                  <a:lnTo>
                    <a:pt x="166255" y="581891"/>
                  </a:lnTo>
                </a:path>
              </a:pathLst>
            </a:cu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3" name="Picture 6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8577" y="1944339"/>
            <a:ext cx="507032" cy="507032"/>
          </a:xfrm>
          <a:prstGeom prst="rect">
            <a:avLst/>
          </a:prstGeom>
        </p:spPr>
      </p:pic>
      <p:pic>
        <p:nvPicPr>
          <p:cNvPr id="144" name="Picture 8" descr="man_hanging_picture_sm_wm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1039" y="1549299"/>
            <a:ext cx="1101178" cy="889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1728" y="3402976"/>
            <a:ext cx="507032" cy="507032"/>
          </a:xfrm>
          <a:prstGeom prst="rect">
            <a:avLst/>
          </a:prstGeom>
        </p:spPr>
      </p:pic>
      <p:pic>
        <p:nvPicPr>
          <p:cNvPr id="125" name="Picture 9" descr="maid_straightening_bed_sm_wm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6282" y="3295251"/>
            <a:ext cx="891918" cy="709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" name="Picture 10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7246" y="3228366"/>
            <a:ext cx="693408" cy="842967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1492" y="3235183"/>
            <a:ext cx="721492" cy="721492"/>
          </a:xfrm>
          <a:prstGeom prst="rect">
            <a:avLst/>
          </a:prstGeom>
        </p:spPr>
      </p:pic>
      <p:pic>
        <p:nvPicPr>
          <p:cNvPr id="1034" name="Picture 10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3794" y="4719633"/>
            <a:ext cx="762000" cy="790575"/>
          </a:xfrm>
          <a:prstGeom prst="rect">
            <a:avLst/>
          </a:prstGeom>
        </p:spPr>
      </p:pic>
      <p:pic>
        <p:nvPicPr>
          <p:cNvPr id="1035" name="Picture 103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1492" y="4756890"/>
            <a:ext cx="693408" cy="842967"/>
          </a:xfrm>
          <a:prstGeom prst="rect">
            <a:avLst/>
          </a:prstGeom>
        </p:spPr>
      </p:pic>
      <p:pic>
        <p:nvPicPr>
          <p:cNvPr id="1037" name="Picture 103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9303" y="1714143"/>
            <a:ext cx="721492" cy="721492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381000" y="1447800"/>
            <a:ext cx="4343400" cy="2743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/>
              <a:buChar char="•"/>
            </a:pPr>
            <a:r>
              <a:rPr lang="en-US" sz="2000" dirty="0" smtClean="0">
                <a:solidFill>
                  <a:srgbClr val="FF0000"/>
                </a:solidFill>
                <a:latin typeface="+mn-lt"/>
              </a:rPr>
              <a:t>Calls are routed randomly to different departments.</a:t>
            </a:r>
          </a:p>
          <a:p>
            <a:pPr marL="342900" indent="-342900" algn="l">
              <a:buFont typeface="Arial"/>
              <a:buChar char="•"/>
            </a:pPr>
            <a:r>
              <a:rPr lang="en-US" sz="2000" dirty="0" smtClean="0">
                <a:solidFill>
                  <a:srgbClr val="FF0000"/>
                </a:solidFill>
                <a:latin typeface="+mn-lt"/>
              </a:rPr>
              <a:t>Tasks are lost or forgotten about.</a:t>
            </a:r>
            <a:endParaRPr lang="he-IL" sz="2000" dirty="0" smtClean="0">
              <a:solidFill>
                <a:srgbClr val="00B050"/>
              </a:solidFill>
            </a:endParaRPr>
          </a:p>
          <a:p>
            <a:pPr marL="352425" indent="-352425" algn="l">
              <a:buFont typeface="Wingdings" pitchFamily="2" charset="2"/>
              <a:buChar char="ü"/>
            </a:pPr>
            <a:r>
              <a:rPr lang="en-US" sz="2000" dirty="0" err="1" smtClean="0">
                <a:solidFill>
                  <a:srgbClr val="00B050"/>
                </a:solidFill>
              </a:rPr>
              <a:t>Centralised</a:t>
            </a:r>
            <a:r>
              <a:rPr lang="en-US" sz="2000" dirty="0" smtClean="0">
                <a:solidFill>
                  <a:srgbClr val="00B050"/>
                </a:solidFill>
              </a:rPr>
              <a:t> guest service </a:t>
            </a:r>
            <a:r>
              <a:rPr lang="en-US" sz="2000" dirty="0" err="1" smtClean="0">
                <a:solidFill>
                  <a:srgbClr val="00B050"/>
                </a:solidFill>
              </a:rPr>
              <a:t>centre</a:t>
            </a:r>
            <a:r>
              <a:rPr lang="en-US" sz="2000" dirty="0" smtClean="0">
                <a:solidFill>
                  <a:srgbClr val="00B050"/>
                </a:solidFill>
              </a:rPr>
              <a:t>.</a:t>
            </a:r>
          </a:p>
          <a:p>
            <a:pPr marL="352425" indent="-352425" algn="l"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00B050"/>
                </a:solidFill>
              </a:rPr>
              <a:t>Control and supervision over guest requests.</a:t>
            </a:r>
          </a:p>
          <a:p>
            <a:pPr marL="352425" indent="-352425" algn="l"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00B050"/>
                </a:solidFill>
              </a:rPr>
              <a:t>Messages are sent with guest request.</a:t>
            </a:r>
          </a:p>
          <a:p>
            <a:pPr marL="352425" indent="-352425" algn="l">
              <a:buFont typeface="Wingdings" pitchFamily="2" charset="2"/>
              <a:buChar char="ü"/>
            </a:pPr>
            <a:r>
              <a:rPr lang="en-US" sz="2000" b="1" dirty="0" smtClean="0">
                <a:solidFill>
                  <a:srgbClr val="00B050"/>
                </a:solidFill>
              </a:rPr>
              <a:t>Better service.</a:t>
            </a:r>
            <a:r>
              <a:rPr lang="en-US" sz="2000" dirty="0" smtClean="0">
                <a:solidFill>
                  <a:srgbClr val="00B050"/>
                </a:solidFill>
              </a:rPr>
              <a:t>.</a:t>
            </a:r>
            <a:endParaRPr lang="he-IL" sz="2000" b="1" dirty="0" smtClean="0">
              <a:solidFill>
                <a:srgbClr val="00B050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0" y="350838"/>
            <a:ext cx="32766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Guest Service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33" name="Freeform 1032"/>
          <p:cNvSpPr/>
          <p:nvPr/>
        </p:nvSpPr>
        <p:spPr>
          <a:xfrm>
            <a:off x="1337154" y="2086456"/>
            <a:ext cx="6456216" cy="3366655"/>
          </a:xfrm>
          <a:custGeom>
            <a:avLst/>
            <a:gdLst>
              <a:gd name="connsiteX0" fmla="*/ 5611090 w 5611090"/>
              <a:gd name="connsiteY0" fmla="*/ 0 h 3228110"/>
              <a:gd name="connsiteX1" fmla="*/ 3990109 w 5611090"/>
              <a:gd name="connsiteY1" fmla="*/ 595746 h 3228110"/>
              <a:gd name="connsiteX2" fmla="*/ 180109 w 5611090"/>
              <a:gd name="connsiteY2" fmla="*/ 2161310 h 3228110"/>
              <a:gd name="connsiteX3" fmla="*/ 0 w 5611090"/>
              <a:gd name="connsiteY3" fmla="*/ 3228110 h 3228110"/>
              <a:gd name="connsiteX0" fmla="*/ 5611090 w 5611090"/>
              <a:gd name="connsiteY0" fmla="*/ 0 h 3228110"/>
              <a:gd name="connsiteX1" fmla="*/ 2507673 w 5611090"/>
              <a:gd name="connsiteY1" fmla="*/ 997528 h 3228110"/>
              <a:gd name="connsiteX2" fmla="*/ 180109 w 5611090"/>
              <a:gd name="connsiteY2" fmla="*/ 2161310 h 3228110"/>
              <a:gd name="connsiteX3" fmla="*/ 0 w 5611090"/>
              <a:gd name="connsiteY3" fmla="*/ 3228110 h 3228110"/>
              <a:gd name="connsiteX0" fmla="*/ 5597235 w 5597235"/>
              <a:gd name="connsiteY0" fmla="*/ 0 h 3560619"/>
              <a:gd name="connsiteX1" fmla="*/ 2507673 w 5597235"/>
              <a:gd name="connsiteY1" fmla="*/ 1330037 h 3560619"/>
              <a:gd name="connsiteX2" fmla="*/ 180109 w 5597235"/>
              <a:gd name="connsiteY2" fmla="*/ 2493819 h 3560619"/>
              <a:gd name="connsiteX3" fmla="*/ 0 w 5597235"/>
              <a:gd name="connsiteY3" fmla="*/ 3560619 h 3560619"/>
              <a:gd name="connsiteX0" fmla="*/ 5597235 w 5597235"/>
              <a:gd name="connsiteY0" fmla="*/ 0 h 3560619"/>
              <a:gd name="connsiteX1" fmla="*/ 2604655 w 5597235"/>
              <a:gd name="connsiteY1" fmla="*/ 845128 h 3560619"/>
              <a:gd name="connsiteX2" fmla="*/ 180109 w 5597235"/>
              <a:gd name="connsiteY2" fmla="*/ 2493819 h 3560619"/>
              <a:gd name="connsiteX3" fmla="*/ 0 w 5597235"/>
              <a:gd name="connsiteY3" fmla="*/ 3560619 h 3560619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1191490 w 6608616"/>
              <a:gd name="connsiteY2" fmla="*/ 24938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623455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442362 w 6442362"/>
              <a:gd name="connsiteY0" fmla="*/ 0 h 3297382"/>
              <a:gd name="connsiteX1" fmla="*/ 3449782 w 6442362"/>
              <a:gd name="connsiteY1" fmla="*/ 623455 h 3297382"/>
              <a:gd name="connsiteX2" fmla="*/ 235527 w 6442362"/>
              <a:gd name="connsiteY2" fmla="*/ 2341419 h 3297382"/>
              <a:gd name="connsiteX3" fmla="*/ 0 w 6442362"/>
              <a:gd name="connsiteY3" fmla="*/ 3297382 h 3297382"/>
              <a:gd name="connsiteX0" fmla="*/ 6428507 w 6428507"/>
              <a:gd name="connsiteY0" fmla="*/ 0 h 3200400"/>
              <a:gd name="connsiteX1" fmla="*/ 3449782 w 6428507"/>
              <a:gd name="connsiteY1" fmla="*/ 526473 h 3200400"/>
              <a:gd name="connsiteX2" fmla="*/ 235527 w 6428507"/>
              <a:gd name="connsiteY2" fmla="*/ 2244437 h 3200400"/>
              <a:gd name="connsiteX3" fmla="*/ 0 w 6428507"/>
              <a:gd name="connsiteY3" fmla="*/ 3200400 h 3200400"/>
              <a:gd name="connsiteX0" fmla="*/ 6428507 w 6428507"/>
              <a:gd name="connsiteY0" fmla="*/ 1468582 h 4668982"/>
              <a:gd name="connsiteX1" fmla="*/ 5805054 w 6428507"/>
              <a:gd name="connsiteY1" fmla="*/ 0 h 4668982"/>
              <a:gd name="connsiteX2" fmla="*/ 235527 w 6428507"/>
              <a:gd name="connsiteY2" fmla="*/ 3713019 h 4668982"/>
              <a:gd name="connsiteX3" fmla="*/ 0 w 6428507"/>
              <a:gd name="connsiteY3" fmla="*/ 4668982 h 4668982"/>
              <a:gd name="connsiteX0" fmla="*/ 6497780 w 6497780"/>
              <a:gd name="connsiteY0" fmla="*/ 1343891 h 4668982"/>
              <a:gd name="connsiteX1" fmla="*/ 5805054 w 6497780"/>
              <a:gd name="connsiteY1" fmla="*/ 0 h 4668982"/>
              <a:gd name="connsiteX2" fmla="*/ 235527 w 6497780"/>
              <a:gd name="connsiteY2" fmla="*/ 3713019 h 4668982"/>
              <a:gd name="connsiteX3" fmla="*/ 0 w 6497780"/>
              <a:gd name="connsiteY3" fmla="*/ 4668982 h 4668982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235527 w 6497780"/>
              <a:gd name="connsiteY2" fmla="*/ 2369128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235527 w 6497780"/>
              <a:gd name="connsiteY2" fmla="*/ 2369128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96982 w 6497780"/>
              <a:gd name="connsiteY2" fmla="*/ 2493819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96982 w 6497780"/>
              <a:gd name="connsiteY2" fmla="*/ 2493819 h 3325091"/>
              <a:gd name="connsiteX3" fmla="*/ 0 w 6497780"/>
              <a:gd name="connsiteY3" fmla="*/ 3325091 h 3325091"/>
              <a:gd name="connsiteX0" fmla="*/ 6456216 w 6456216"/>
              <a:gd name="connsiteY0" fmla="*/ 0 h 3366655"/>
              <a:gd name="connsiteX1" fmla="*/ 4585854 w 6456216"/>
              <a:gd name="connsiteY1" fmla="*/ 193964 h 3366655"/>
              <a:gd name="connsiteX2" fmla="*/ 96982 w 6456216"/>
              <a:gd name="connsiteY2" fmla="*/ 2535383 h 3366655"/>
              <a:gd name="connsiteX3" fmla="*/ 0 w 6456216"/>
              <a:gd name="connsiteY3" fmla="*/ 3366655 h 3366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56216" h="3366655">
                <a:moveTo>
                  <a:pt x="6456216" y="0"/>
                </a:moveTo>
                <a:lnTo>
                  <a:pt x="4585854" y="193964"/>
                </a:lnTo>
                <a:cubicBezTo>
                  <a:pt x="2073563" y="1302328"/>
                  <a:pt x="1805708" y="1565564"/>
                  <a:pt x="96982" y="2535383"/>
                </a:cubicBezTo>
                <a:lnTo>
                  <a:pt x="0" y="3366655"/>
                </a:lnTo>
              </a:path>
            </a:pathLst>
          </a:custGeom>
          <a:noFill/>
          <a:ln w="38100">
            <a:solidFill>
              <a:srgbClr val="92D050"/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 75"/>
          <p:cNvSpPr/>
          <p:nvPr/>
        </p:nvSpPr>
        <p:spPr>
          <a:xfrm>
            <a:off x="4494955" y="3679728"/>
            <a:ext cx="3229142" cy="1666475"/>
          </a:xfrm>
          <a:custGeom>
            <a:avLst/>
            <a:gdLst>
              <a:gd name="connsiteX0" fmla="*/ 5611090 w 5611090"/>
              <a:gd name="connsiteY0" fmla="*/ 0 h 3228110"/>
              <a:gd name="connsiteX1" fmla="*/ 3990109 w 5611090"/>
              <a:gd name="connsiteY1" fmla="*/ 595746 h 3228110"/>
              <a:gd name="connsiteX2" fmla="*/ 180109 w 5611090"/>
              <a:gd name="connsiteY2" fmla="*/ 2161310 h 3228110"/>
              <a:gd name="connsiteX3" fmla="*/ 0 w 5611090"/>
              <a:gd name="connsiteY3" fmla="*/ 3228110 h 3228110"/>
              <a:gd name="connsiteX0" fmla="*/ 5611090 w 5611090"/>
              <a:gd name="connsiteY0" fmla="*/ 0 h 3228110"/>
              <a:gd name="connsiteX1" fmla="*/ 2507673 w 5611090"/>
              <a:gd name="connsiteY1" fmla="*/ 997528 h 3228110"/>
              <a:gd name="connsiteX2" fmla="*/ 180109 w 5611090"/>
              <a:gd name="connsiteY2" fmla="*/ 2161310 h 3228110"/>
              <a:gd name="connsiteX3" fmla="*/ 0 w 5611090"/>
              <a:gd name="connsiteY3" fmla="*/ 3228110 h 3228110"/>
              <a:gd name="connsiteX0" fmla="*/ 5597235 w 5597235"/>
              <a:gd name="connsiteY0" fmla="*/ 0 h 3560619"/>
              <a:gd name="connsiteX1" fmla="*/ 2507673 w 5597235"/>
              <a:gd name="connsiteY1" fmla="*/ 1330037 h 3560619"/>
              <a:gd name="connsiteX2" fmla="*/ 180109 w 5597235"/>
              <a:gd name="connsiteY2" fmla="*/ 2493819 h 3560619"/>
              <a:gd name="connsiteX3" fmla="*/ 0 w 5597235"/>
              <a:gd name="connsiteY3" fmla="*/ 3560619 h 3560619"/>
              <a:gd name="connsiteX0" fmla="*/ 5597235 w 5597235"/>
              <a:gd name="connsiteY0" fmla="*/ 0 h 3560619"/>
              <a:gd name="connsiteX1" fmla="*/ 2604655 w 5597235"/>
              <a:gd name="connsiteY1" fmla="*/ 845128 h 3560619"/>
              <a:gd name="connsiteX2" fmla="*/ 180109 w 5597235"/>
              <a:gd name="connsiteY2" fmla="*/ 2493819 h 3560619"/>
              <a:gd name="connsiteX3" fmla="*/ 0 w 5597235"/>
              <a:gd name="connsiteY3" fmla="*/ 3560619 h 3560619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1191490 w 6608616"/>
              <a:gd name="connsiteY2" fmla="*/ 24938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623455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442362 w 6442362"/>
              <a:gd name="connsiteY0" fmla="*/ 0 h 3297382"/>
              <a:gd name="connsiteX1" fmla="*/ 3449782 w 6442362"/>
              <a:gd name="connsiteY1" fmla="*/ 623455 h 3297382"/>
              <a:gd name="connsiteX2" fmla="*/ 235527 w 6442362"/>
              <a:gd name="connsiteY2" fmla="*/ 2341419 h 3297382"/>
              <a:gd name="connsiteX3" fmla="*/ 0 w 6442362"/>
              <a:gd name="connsiteY3" fmla="*/ 3297382 h 3297382"/>
              <a:gd name="connsiteX0" fmla="*/ 6428507 w 6428507"/>
              <a:gd name="connsiteY0" fmla="*/ 0 h 3200400"/>
              <a:gd name="connsiteX1" fmla="*/ 3449782 w 6428507"/>
              <a:gd name="connsiteY1" fmla="*/ 526473 h 3200400"/>
              <a:gd name="connsiteX2" fmla="*/ 235527 w 6428507"/>
              <a:gd name="connsiteY2" fmla="*/ 2244437 h 3200400"/>
              <a:gd name="connsiteX3" fmla="*/ 0 w 6428507"/>
              <a:gd name="connsiteY3" fmla="*/ 3200400 h 3200400"/>
              <a:gd name="connsiteX0" fmla="*/ 6428507 w 6428507"/>
              <a:gd name="connsiteY0" fmla="*/ 1468582 h 4668982"/>
              <a:gd name="connsiteX1" fmla="*/ 5805054 w 6428507"/>
              <a:gd name="connsiteY1" fmla="*/ 0 h 4668982"/>
              <a:gd name="connsiteX2" fmla="*/ 235527 w 6428507"/>
              <a:gd name="connsiteY2" fmla="*/ 3713019 h 4668982"/>
              <a:gd name="connsiteX3" fmla="*/ 0 w 6428507"/>
              <a:gd name="connsiteY3" fmla="*/ 4668982 h 4668982"/>
              <a:gd name="connsiteX0" fmla="*/ 6497780 w 6497780"/>
              <a:gd name="connsiteY0" fmla="*/ 1343891 h 4668982"/>
              <a:gd name="connsiteX1" fmla="*/ 5805054 w 6497780"/>
              <a:gd name="connsiteY1" fmla="*/ 0 h 4668982"/>
              <a:gd name="connsiteX2" fmla="*/ 235527 w 6497780"/>
              <a:gd name="connsiteY2" fmla="*/ 3713019 h 4668982"/>
              <a:gd name="connsiteX3" fmla="*/ 0 w 6497780"/>
              <a:gd name="connsiteY3" fmla="*/ 4668982 h 4668982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235527 w 6497780"/>
              <a:gd name="connsiteY2" fmla="*/ 2369128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235527 w 6497780"/>
              <a:gd name="connsiteY2" fmla="*/ 2369128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96982 w 6497780"/>
              <a:gd name="connsiteY2" fmla="*/ 2493819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96982 w 6497780"/>
              <a:gd name="connsiteY2" fmla="*/ 2493819 h 3325091"/>
              <a:gd name="connsiteX3" fmla="*/ 0 w 6497780"/>
              <a:gd name="connsiteY3" fmla="*/ 3325091 h 3325091"/>
              <a:gd name="connsiteX0" fmla="*/ 6456216 w 6456216"/>
              <a:gd name="connsiteY0" fmla="*/ 0 h 3366655"/>
              <a:gd name="connsiteX1" fmla="*/ 4585854 w 6456216"/>
              <a:gd name="connsiteY1" fmla="*/ 193964 h 3366655"/>
              <a:gd name="connsiteX2" fmla="*/ 96982 w 6456216"/>
              <a:gd name="connsiteY2" fmla="*/ 2535383 h 3366655"/>
              <a:gd name="connsiteX3" fmla="*/ 0 w 6456216"/>
              <a:gd name="connsiteY3" fmla="*/ 3366655 h 3366655"/>
              <a:gd name="connsiteX0" fmla="*/ 6359234 w 6359234"/>
              <a:gd name="connsiteY0" fmla="*/ 0 h 3366655"/>
              <a:gd name="connsiteX1" fmla="*/ 4488872 w 6359234"/>
              <a:gd name="connsiteY1" fmla="*/ 193964 h 3366655"/>
              <a:gd name="connsiteX2" fmla="*/ 0 w 6359234"/>
              <a:gd name="connsiteY2" fmla="*/ 2535383 h 3366655"/>
              <a:gd name="connsiteX3" fmla="*/ 2563090 w 6359234"/>
              <a:gd name="connsiteY3" fmla="*/ 3366655 h 3366655"/>
              <a:gd name="connsiteX0" fmla="*/ 3796144 w 3796144"/>
              <a:gd name="connsiteY0" fmla="*/ 0 h 3366655"/>
              <a:gd name="connsiteX1" fmla="*/ 1925782 w 3796144"/>
              <a:gd name="connsiteY1" fmla="*/ 193964 h 3366655"/>
              <a:gd name="connsiteX2" fmla="*/ 374074 w 3796144"/>
              <a:gd name="connsiteY2" fmla="*/ 1911928 h 3366655"/>
              <a:gd name="connsiteX3" fmla="*/ 0 w 3796144"/>
              <a:gd name="connsiteY3" fmla="*/ 3366655 h 3366655"/>
              <a:gd name="connsiteX0" fmla="*/ 3796144 w 3796144"/>
              <a:gd name="connsiteY0" fmla="*/ 0 h 3366655"/>
              <a:gd name="connsiteX1" fmla="*/ 2272146 w 3796144"/>
              <a:gd name="connsiteY1" fmla="*/ 1427018 h 3366655"/>
              <a:gd name="connsiteX2" fmla="*/ 374074 w 3796144"/>
              <a:gd name="connsiteY2" fmla="*/ 1911928 h 3366655"/>
              <a:gd name="connsiteX3" fmla="*/ 0 w 3796144"/>
              <a:gd name="connsiteY3" fmla="*/ 3366655 h 3366655"/>
              <a:gd name="connsiteX0" fmla="*/ 3796144 w 3796144"/>
              <a:gd name="connsiteY0" fmla="*/ 0 h 3366655"/>
              <a:gd name="connsiteX1" fmla="*/ 2272146 w 3796144"/>
              <a:gd name="connsiteY1" fmla="*/ 1427018 h 3366655"/>
              <a:gd name="connsiteX2" fmla="*/ 374074 w 3796144"/>
              <a:gd name="connsiteY2" fmla="*/ 1911928 h 3366655"/>
              <a:gd name="connsiteX3" fmla="*/ 0 w 3796144"/>
              <a:gd name="connsiteY3" fmla="*/ 3366655 h 3366655"/>
              <a:gd name="connsiteX0" fmla="*/ 3796144 w 3796144"/>
              <a:gd name="connsiteY0" fmla="*/ 0 h 3366655"/>
              <a:gd name="connsiteX1" fmla="*/ 374074 w 3796144"/>
              <a:gd name="connsiteY1" fmla="*/ 1911928 h 3366655"/>
              <a:gd name="connsiteX2" fmla="*/ 0 w 3796144"/>
              <a:gd name="connsiteY2" fmla="*/ 3366655 h 3366655"/>
              <a:gd name="connsiteX0" fmla="*/ 3574471 w 3574471"/>
              <a:gd name="connsiteY0" fmla="*/ 0 h 1925783"/>
              <a:gd name="connsiteX1" fmla="*/ 374074 w 3574471"/>
              <a:gd name="connsiteY1" fmla="*/ 471056 h 1925783"/>
              <a:gd name="connsiteX2" fmla="*/ 0 w 3574471"/>
              <a:gd name="connsiteY2" fmla="*/ 1925783 h 1925783"/>
              <a:gd name="connsiteX0" fmla="*/ 3574471 w 3574471"/>
              <a:gd name="connsiteY0" fmla="*/ 0 h 1925783"/>
              <a:gd name="connsiteX1" fmla="*/ 290946 w 3574471"/>
              <a:gd name="connsiteY1" fmla="*/ 692728 h 1925783"/>
              <a:gd name="connsiteX2" fmla="*/ 0 w 3574471"/>
              <a:gd name="connsiteY2" fmla="*/ 1925783 h 1925783"/>
              <a:gd name="connsiteX0" fmla="*/ 3297380 w 3297380"/>
              <a:gd name="connsiteY0" fmla="*/ 0 h 1925783"/>
              <a:gd name="connsiteX1" fmla="*/ 13855 w 3297380"/>
              <a:gd name="connsiteY1" fmla="*/ 692728 h 1925783"/>
              <a:gd name="connsiteX2" fmla="*/ 0 w 3297380"/>
              <a:gd name="connsiteY2" fmla="*/ 1925783 h 1925783"/>
              <a:gd name="connsiteX0" fmla="*/ 3297380 w 3297380"/>
              <a:gd name="connsiteY0" fmla="*/ 0 h 1925783"/>
              <a:gd name="connsiteX1" fmla="*/ 803564 w 3297380"/>
              <a:gd name="connsiteY1" fmla="*/ 858983 h 1925783"/>
              <a:gd name="connsiteX2" fmla="*/ 0 w 3297380"/>
              <a:gd name="connsiteY2" fmla="*/ 1925783 h 1925783"/>
              <a:gd name="connsiteX0" fmla="*/ 3229142 w 3229142"/>
              <a:gd name="connsiteY0" fmla="*/ 0 h 1666475"/>
              <a:gd name="connsiteX1" fmla="*/ 735326 w 3229142"/>
              <a:gd name="connsiteY1" fmla="*/ 858983 h 1666475"/>
              <a:gd name="connsiteX2" fmla="*/ 0 w 3229142"/>
              <a:gd name="connsiteY2" fmla="*/ 1666475 h 1666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29142" h="1666475">
                <a:moveTo>
                  <a:pt x="3229142" y="0"/>
                </a:moveTo>
                <a:lnTo>
                  <a:pt x="735326" y="858983"/>
                </a:lnTo>
                <a:lnTo>
                  <a:pt x="0" y="1666475"/>
                </a:lnTo>
              </a:path>
            </a:pathLst>
          </a:custGeom>
          <a:noFill/>
          <a:ln w="38100">
            <a:solidFill>
              <a:schemeClr val="accent6">
                <a:lumMod val="60000"/>
                <a:lumOff val="40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 76"/>
          <p:cNvSpPr/>
          <p:nvPr/>
        </p:nvSpPr>
        <p:spPr>
          <a:xfrm>
            <a:off x="5711864" y="2086456"/>
            <a:ext cx="2036010" cy="3519055"/>
          </a:xfrm>
          <a:custGeom>
            <a:avLst/>
            <a:gdLst>
              <a:gd name="connsiteX0" fmla="*/ 5611090 w 5611090"/>
              <a:gd name="connsiteY0" fmla="*/ 0 h 3228110"/>
              <a:gd name="connsiteX1" fmla="*/ 3990109 w 5611090"/>
              <a:gd name="connsiteY1" fmla="*/ 595746 h 3228110"/>
              <a:gd name="connsiteX2" fmla="*/ 180109 w 5611090"/>
              <a:gd name="connsiteY2" fmla="*/ 2161310 h 3228110"/>
              <a:gd name="connsiteX3" fmla="*/ 0 w 5611090"/>
              <a:gd name="connsiteY3" fmla="*/ 3228110 h 3228110"/>
              <a:gd name="connsiteX0" fmla="*/ 5611090 w 5611090"/>
              <a:gd name="connsiteY0" fmla="*/ 0 h 3228110"/>
              <a:gd name="connsiteX1" fmla="*/ 2507673 w 5611090"/>
              <a:gd name="connsiteY1" fmla="*/ 997528 h 3228110"/>
              <a:gd name="connsiteX2" fmla="*/ 180109 w 5611090"/>
              <a:gd name="connsiteY2" fmla="*/ 2161310 h 3228110"/>
              <a:gd name="connsiteX3" fmla="*/ 0 w 5611090"/>
              <a:gd name="connsiteY3" fmla="*/ 3228110 h 3228110"/>
              <a:gd name="connsiteX0" fmla="*/ 5597235 w 5597235"/>
              <a:gd name="connsiteY0" fmla="*/ 0 h 3560619"/>
              <a:gd name="connsiteX1" fmla="*/ 2507673 w 5597235"/>
              <a:gd name="connsiteY1" fmla="*/ 1330037 h 3560619"/>
              <a:gd name="connsiteX2" fmla="*/ 180109 w 5597235"/>
              <a:gd name="connsiteY2" fmla="*/ 2493819 h 3560619"/>
              <a:gd name="connsiteX3" fmla="*/ 0 w 5597235"/>
              <a:gd name="connsiteY3" fmla="*/ 3560619 h 3560619"/>
              <a:gd name="connsiteX0" fmla="*/ 5597235 w 5597235"/>
              <a:gd name="connsiteY0" fmla="*/ 0 h 3560619"/>
              <a:gd name="connsiteX1" fmla="*/ 2604655 w 5597235"/>
              <a:gd name="connsiteY1" fmla="*/ 845128 h 3560619"/>
              <a:gd name="connsiteX2" fmla="*/ 180109 w 5597235"/>
              <a:gd name="connsiteY2" fmla="*/ 2493819 h 3560619"/>
              <a:gd name="connsiteX3" fmla="*/ 0 w 5597235"/>
              <a:gd name="connsiteY3" fmla="*/ 3560619 h 3560619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1191490 w 6608616"/>
              <a:gd name="connsiteY2" fmla="*/ 24938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623455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442362 w 6442362"/>
              <a:gd name="connsiteY0" fmla="*/ 0 h 3297382"/>
              <a:gd name="connsiteX1" fmla="*/ 3449782 w 6442362"/>
              <a:gd name="connsiteY1" fmla="*/ 623455 h 3297382"/>
              <a:gd name="connsiteX2" fmla="*/ 235527 w 6442362"/>
              <a:gd name="connsiteY2" fmla="*/ 2341419 h 3297382"/>
              <a:gd name="connsiteX3" fmla="*/ 0 w 6442362"/>
              <a:gd name="connsiteY3" fmla="*/ 3297382 h 3297382"/>
              <a:gd name="connsiteX0" fmla="*/ 6428507 w 6428507"/>
              <a:gd name="connsiteY0" fmla="*/ 0 h 3200400"/>
              <a:gd name="connsiteX1" fmla="*/ 3449782 w 6428507"/>
              <a:gd name="connsiteY1" fmla="*/ 526473 h 3200400"/>
              <a:gd name="connsiteX2" fmla="*/ 235527 w 6428507"/>
              <a:gd name="connsiteY2" fmla="*/ 2244437 h 3200400"/>
              <a:gd name="connsiteX3" fmla="*/ 0 w 6428507"/>
              <a:gd name="connsiteY3" fmla="*/ 3200400 h 3200400"/>
              <a:gd name="connsiteX0" fmla="*/ 6428507 w 6428507"/>
              <a:gd name="connsiteY0" fmla="*/ 1468582 h 4668982"/>
              <a:gd name="connsiteX1" fmla="*/ 5805054 w 6428507"/>
              <a:gd name="connsiteY1" fmla="*/ 0 h 4668982"/>
              <a:gd name="connsiteX2" fmla="*/ 235527 w 6428507"/>
              <a:gd name="connsiteY2" fmla="*/ 3713019 h 4668982"/>
              <a:gd name="connsiteX3" fmla="*/ 0 w 6428507"/>
              <a:gd name="connsiteY3" fmla="*/ 4668982 h 4668982"/>
              <a:gd name="connsiteX0" fmla="*/ 6497780 w 6497780"/>
              <a:gd name="connsiteY0" fmla="*/ 1343891 h 4668982"/>
              <a:gd name="connsiteX1" fmla="*/ 5805054 w 6497780"/>
              <a:gd name="connsiteY1" fmla="*/ 0 h 4668982"/>
              <a:gd name="connsiteX2" fmla="*/ 235527 w 6497780"/>
              <a:gd name="connsiteY2" fmla="*/ 3713019 h 4668982"/>
              <a:gd name="connsiteX3" fmla="*/ 0 w 6497780"/>
              <a:gd name="connsiteY3" fmla="*/ 4668982 h 4668982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235527 w 6497780"/>
              <a:gd name="connsiteY2" fmla="*/ 2369128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235527 w 6497780"/>
              <a:gd name="connsiteY2" fmla="*/ 2369128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96982 w 6497780"/>
              <a:gd name="connsiteY2" fmla="*/ 2493819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96982 w 6497780"/>
              <a:gd name="connsiteY2" fmla="*/ 2493819 h 3325091"/>
              <a:gd name="connsiteX3" fmla="*/ 0 w 6497780"/>
              <a:gd name="connsiteY3" fmla="*/ 3325091 h 3325091"/>
              <a:gd name="connsiteX0" fmla="*/ 6456216 w 6456216"/>
              <a:gd name="connsiteY0" fmla="*/ 0 h 3366655"/>
              <a:gd name="connsiteX1" fmla="*/ 4585854 w 6456216"/>
              <a:gd name="connsiteY1" fmla="*/ 193964 h 3366655"/>
              <a:gd name="connsiteX2" fmla="*/ 96982 w 6456216"/>
              <a:gd name="connsiteY2" fmla="*/ 2535383 h 3366655"/>
              <a:gd name="connsiteX3" fmla="*/ 0 w 6456216"/>
              <a:gd name="connsiteY3" fmla="*/ 3366655 h 3366655"/>
              <a:gd name="connsiteX0" fmla="*/ 6289962 w 6289962"/>
              <a:gd name="connsiteY0" fmla="*/ 0 h 3519055"/>
              <a:gd name="connsiteX1" fmla="*/ 4585854 w 6289962"/>
              <a:gd name="connsiteY1" fmla="*/ 346364 h 3519055"/>
              <a:gd name="connsiteX2" fmla="*/ 96982 w 6289962"/>
              <a:gd name="connsiteY2" fmla="*/ 2687783 h 3519055"/>
              <a:gd name="connsiteX3" fmla="*/ 0 w 6289962"/>
              <a:gd name="connsiteY3" fmla="*/ 3519055 h 3519055"/>
              <a:gd name="connsiteX0" fmla="*/ 6289962 w 6289962"/>
              <a:gd name="connsiteY0" fmla="*/ 0 h 3519055"/>
              <a:gd name="connsiteX1" fmla="*/ 4197927 w 6289962"/>
              <a:gd name="connsiteY1" fmla="*/ 775855 h 3519055"/>
              <a:gd name="connsiteX2" fmla="*/ 96982 w 6289962"/>
              <a:gd name="connsiteY2" fmla="*/ 2687783 h 3519055"/>
              <a:gd name="connsiteX3" fmla="*/ 0 w 6289962"/>
              <a:gd name="connsiteY3" fmla="*/ 3519055 h 3519055"/>
              <a:gd name="connsiteX0" fmla="*/ 6192980 w 6192980"/>
              <a:gd name="connsiteY0" fmla="*/ 0 h 3519055"/>
              <a:gd name="connsiteX1" fmla="*/ 4100945 w 6192980"/>
              <a:gd name="connsiteY1" fmla="*/ 775855 h 3519055"/>
              <a:gd name="connsiteX2" fmla="*/ 0 w 6192980"/>
              <a:gd name="connsiteY2" fmla="*/ 2687783 h 3519055"/>
              <a:gd name="connsiteX3" fmla="*/ 4170218 w 6192980"/>
              <a:gd name="connsiteY3" fmla="*/ 3519055 h 3519055"/>
              <a:gd name="connsiteX0" fmla="*/ 2228474 w 2228474"/>
              <a:gd name="connsiteY0" fmla="*/ 0 h 3519055"/>
              <a:gd name="connsiteX1" fmla="*/ 136439 w 2228474"/>
              <a:gd name="connsiteY1" fmla="*/ 775855 h 3519055"/>
              <a:gd name="connsiteX2" fmla="*/ 205712 w 2228474"/>
              <a:gd name="connsiteY2" fmla="*/ 3519055 h 3519055"/>
              <a:gd name="connsiteX0" fmla="*/ 2036010 w 2036010"/>
              <a:gd name="connsiteY0" fmla="*/ 0 h 3519055"/>
              <a:gd name="connsiteX1" fmla="*/ 276484 w 2036010"/>
              <a:gd name="connsiteY1" fmla="*/ 1884218 h 3519055"/>
              <a:gd name="connsiteX2" fmla="*/ 13248 w 2036010"/>
              <a:gd name="connsiteY2" fmla="*/ 3519055 h 3519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36010" h="3519055">
                <a:moveTo>
                  <a:pt x="2036010" y="0"/>
                </a:moveTo>
                <a:lnTo>
                  <a:pt x="276484" y="1884218"/>
                </a:lnTo>
                <a:cubicBezTo>
                  <a:pt x="-60643" y="2470727"/>
                  <a:pt x="-1184" y="2947555"/>
                  <a:pt x="13248" y="3519055"/>
                </a:cubicBezTo>
              </a:path>
            </a:pathLst>
          </a:custGeom>
          <a:noFill/>
          <a:ln w="38100">
            <a:solidFill>
              <a:srgbClr val="92D050"/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 77"/>
          <p:cNvSpPr/>
          <p:nvPr/>
        </p:nvSpPr>
        <p:spPr>
          <a:xfrm>
            <a:off x="1572681" y="3679728"/>
            <a:ext cx="6151416" cy="1814947"/>
          </a:xfrm>
          <a:custGeom>
            <a:avLst/>
            <a:gdLst>
              <a:gd name="connsiteX0" fmla="*/ 5611090 w 5611090"/>
              <a:gd name="connsiteY0" fmla="*/ 0 h 3228110"/>
              <a:gd name="connsiteX1" fmla="*/ 3990109 w 5611090"/>
              <a:gd name="connsiteY1" fmla="*/ 595746 h 3228110"/>
              <a:gd name="connsiteX2" fmla="*/ 180109 w 5611090"/>
              <a:gd name="connsiteY2" fmla="*/ 2161310 h 3228110"/>
              <a:gd name="connsiteX3" fmla="*/ 0 w 5611090"/>
              <a:gd name="connsiteY3" fmla="*/ 3228110 h 3228110"/>
              <a:gd name="connsiteX0" fmla="*/ 5611090 w 5611090"/>
              <a:gd name="connsiteY0" fmla="*/ 0 h 3228110"/>
              <a:gd name="connsiteX1" fmla="*/ 2507673 w 5611090"/>
              <a:gd name="connsiteY1" fmla="*/ 997528 h 3228110"/>
              <a:gd name="connsiteX2" fmla="*/ 180109 w 5611090"/>
              <a:gd name="connsiteY2" fmla="*/ 2161310 h 3228110"/>
              <a:gd name="connsiteX3" fmla="*/ 0 w 5611090"/>
              <a:gd name="connsiteY3" fmla="*/ 3228110 h 3228110"/>
              <a:gd name="connsiteX0" fmla="*/ 5597235 w 5597235"/>
              <a:gd name="connsiteY0" fmla="*/ 0 h 3560619"/>
              <a:gd name="connsiteX1" fmla="*/ 2507673 w 5597235"/>
              <a:gd name="connsiteY1" fmla="*/ 1330037 h 3560619"/>
              <a:gd name="connsiteX2" fmla="*/ 180109 w 5597235"/>
              <a:gd name="connsiteY2" fmla="*/ 2493819 h 3560619"/>
              <a:gd name="connsiteX3" fmla="*/ 0 w 5597235"/>
              <a:gd name="connsiteY3" fmla="*/ 3560619 h 3560619"/>
              <a:gd name="connsiteX0" fmla="*/ 5597235 w 5597235"/>
              <a:gd name="connsiteY0" fmla="*/ 0 h 3560619"/>
              <a:gd name="connsiteX1" fmla="*/ 2604655 w 5597235"/>
              <a:gd name="connsiteY1" fmla="*/ 845128 h 3560619"/>
              <a:gd name="connsiteX2" fmla="*/ 180109 w 5597235"/>
              <a:gd name="connsiteY2" fmla="*/ 2493819 h 3560619"/>
              <a:gd name="connsiteX3" fmla="*/ 0 w 5597235"/>
              <a:gd name="connsiteY3" fmla="*/ 3560619 h 3560619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1191490 w 6608616"/>
              <a:gd name="connsiteY2" fmla="*/ 24938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623455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442362 w 6442362"/>
              <a:gd name="connsiteY0" fmla="*/ 0 h 3297382"/>
              <a:gd name="connsiteX1" fmla="*/ 3449782 w 6442362"/>
              <a:gd name="connsiteY1" fmla="*/ 623455 h 3297382"/>
              <a:gd name="connsiteX2" fmla="*/ 235527 w 6442362"/>
              <a:gd name="connsiteY2" fmla="*/ 2341419 h 3297382"/>
              <a:gd name="connsiteX3" fmla="*/ 0 w 6442362"/>
              <a:gd name="connsiteY3" fmla="*/ 3297382 h 3297382"/>
              <a:gd name="connsiteX0" fmla="*/ 6428507 w 6428507"/>
              <a:gd name="connsiteY0" fmla="*/ 0 h 3200400"/>
              <a:gd name="connsiteX1" fmla="*/ 3449782 w 6428507"/>
              <a:gd name="connsiteY1" fmla="*/ 526473 h 3200400"/>
              <a:gd name="connsiteX2" fmla="*/ 235527 w 6428507"/>
              <a:gd name="connsiteY2" fmla="*/ 2244437 h 3200400"/>
              <a:gd name="connsiteX3" fmla="*/ 0 w 6428507"/>
              <a:gd name="connsiteY3" fmla="*/ 3200400 h 3200400"/>
              <a:gd name="connsiteX0" fmla="*/ 6428507 w 6428507"/>
              <a:gd name="connsiteY0" fmla="*/ 1468582 h 4668982"/>
              <a:gd name="connsiteX1" fmla="*/ 5805054 w 6428507"/>
              <a:gd name="connsiteY1" fmla="*/ 0 h 4668982"/>
              <a:gd name="connsiteX2" fmla="*/ 235527 w 6428507"/>
              <a:gd name="connsiteY2" fmla="*/ 3713019 h 4668982"/>
              <a:gd name="connsiteX3" fmla="*/ 0 w 6428507"/>
              <a:gd name="connsiteY3" fmla="*/ 4668982 h 4668982"/>
              <a:gd name="connsiteX0" fmla="*/ 6497780 w 6497780"/>
              <a:gd name="connsiteY0" fmla="*/ 1343891 h 4668982"/>
              <a:gd name="connsiteX1" fmla="*/ 5805054 w 6497780"/>
              <a:gd name="connsiteY1" fmla="*/ 0 h 4668982"/>
              <a:gd name="connsiteX2" fmla="*/ 235527 w 6497780"/>
              <a:gd name="connsiteY2" fmla="*/ 3713019 h 4668982"/>
              <a:gd name="connsiteX3" fmla="*/ 0 w 6497780"/>
              <a:gd name="connsiteY3" fmla="*/ 4668982 h 4668982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235527 w 6497780"/>
              <a:gd name="connsiteY2" fmla="*/ 2369128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235527 w 6497780"/>
              <a:gd name="connsiteY2" fmla="*/ 2369128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96982 w 6497780"/>
              <a:gd name="connsiteY2" fmla="*/ 2493819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96982 w 6497780"/>
              <a:gd name="connsiteY2" fmla="*/ 2493819 h 3325091"/>
              <a:gd name="connsiteX3" fmla="*/ 0 w 6497780"/>
              <a:gd name="connsiteY3" fmla="*/ 3325091 h 3325091"/>
              <a:gd name="connsiteX0" fmla="*/ 6456216 w 6456216"/>
              <a:gd name="connsiteY0" fmla="*/ 0 h 3366655"/>
              <a:gd name="connsiteX1" fmla="*/ 4585854 w 6456216"/>
              <a:gd name="connsiteY1" fmla="*/ 193964 h 3366655"/>
              <a:gd name="connsiteX2" fmla="*/ 96982 w 6456216"/>
              <a:gd name="connsiteY2" fmla="*/ 2535383 h 3366655"/>
              <a:gd name="connsiteX3" fmla="*/ 0 w 6456216"/>
              <a:gd name="connsiteY3" fmla="*/ 3366655 h 3366655"/>
              <a:gd name="connsiteX0" fmla="*/ 6359234 w 6359234"/>
              <a:gd name="connsiteY0" fmla="*/ 0 h 3366655"/>
              <a:gd name="connsiteX1" fmla="*/ 4488872 w 6359234"/>
              <a:gd name="connsiteY1" fmla="*/ 193964 h 3366655"/>
              <a:gd name="connsiteX2" fmla="*/ 0 w 6359234"/>
              <a:gd name="connsiteY2" fmla="*/ 2535383 h 3366655"/>
              <a:gd name="connsiteX3" fmla="*/ 2563090 w 6359234"/>
              <a:gd name="connsiteY3" fmla="*/ 3366655 h 3366655"/>
              <a:gd name="connsiteX0" fmla="*/ 3796144 w 3796144"/>
              <a:gd name="connsiteY0" fmla="*/ 0 h 3366655"/>
              <a:gd name="connsiteX1" fmla="*/ 1925782 w 3796144"/>
              <a:gd name="connsiteY1" fmla="*/ 193964 h 3366655"/>
              <a:gd name="connsiteX2" fmla="*/ 374074 w 3796144"/>
              <a:gd name="connsiteY2" fmla="*/ 1911928 h 3366655"/>
              <a:gd name="connsiteX3" fmla="*/ 0 w 3796144"/>
              <a:gd name="connsiteY3" fmla="*/ 3366655 h 3366655"/>
              <a:gd name="connsiteX0" fmla="*/ 3796144 w 3796144"/>
              <a:gd name="connsiteY0" fmla="*/ 0 h 3366655"/>
              <a:gd name="connsiteX1" fmla="*/ 2272146 w 3796144"/>
              <a:gd name="connsiteY1" fmla="*/ 1427018 h 3366655"/>
              <a:gd name="connsiteX2" fmla="*/ 374074 w 3796144"/>
              <a:gd name="connsiteY2" fmla="*/ 1911928 h 3366655"/>
              <a:gd name="connsiteX3" fmla="*/ 0 w 3796144"/>
              <a:gd name="connsiteY3" fmla="*/ 3366655 h 3366655"/>
              <a:gd name="connsiteX0" fmla="*/ 3796144 w 3796144"/>
              <a:gd name="connsiteY0" fmla="*/ 0 h 3366655"/>
              <a:gd name="connsiteX1" fmla="*/ 2272146 w 3796144"/>
              <a:gd name="connsiteY1" fmla="*/ 1427018 h 3366655"/>
              <a:gd name="connsiteX2" fmla="*/ 374074 w 3796144"/>
              <a:gd name="connsiteY2" fmla="*/ 1911928 h 3366655"/>
              <a:gd name="connsiteX3" fmla="*/ 0 w 3796144"/>
              <a:gd name="connsiteY3" fmla="*/ 3366655 h 3366655"/>
              <a:gd name="connsiteX0" fmla="*/ 3796144 w 3796144"/>
              <a:gd name="connsiteY0" fmla="*/ 0 h 3366655"/>
              <a:gd name="connsiteX1" fmla="*/ 374074 w 3796144"/>
              <a:gd name="connsiteY1" fmla="*/ 1911928 h 3366655"/>
              <a:gd name="connsiteX2" fmla="*/ 0 w 3796144"/>
              <a:gd name="connsiteY2" fmla="*/ 3366655 h 3366655"/>
              <a:gd name="connsiteX0" fmla="*/ 3574471 w 3574471"/>
              <a:gd name="connsiteY0" fmla="*/ 0 h 1925783"/>
              <a:gd name="connsiteX1" fmla="*/ 374074 w 3574471"/>
              <a:gd name="connsiteY1" fmla="*/ 471056 h 1925783"/>
              <a:gd name="connsiteX2" fmla="*/ 0 w 3574471"/>
              <a:gd name="connsiteY2" fmla="*/ 1925783 h 1925783"/>
              <a:gd name="connsiteX0" fmla="*/ 3574471 w 3574471"/>
              <a:gd name="connsiteY0" fmla="*/ 0 h 1925783"/>
              <a:gd name="connsiteX1" fmla="*/ 290946 w 3574471"/>
              <a:gd name="connsiteY1" fmla="*/ 692728 h 1925783"/>
              <a:gd name="connsiteX2" fmla="*/ 0 w 3574471"/>
              <a:gd name="connsiteY2" fmla="*/ 1925783 h 1925783"/>
              <a:gd name="connsiteX0" fmla="*/ 3297380 w 3297380"/>
              <a:gd name="connsiteY0" fmla="*/ 0 h 1925783"/>
              <a:gd name="connsiteX1" fmla="*/ 13855 w 3297380"/>
              <a:gd name="connsiteY1" fmla="*/ 692728 h 1925783"/>
              <a:gd name="connsiteX2" fmla="*/ 0 w 3297380"/>
              <a:gd name="connsiteY2" fmla="*/ 1925783 h 1925783"/>
              <a:gd name="connsiteX0" fmla="*/ 3297380 w 3297380"/>
              <a:gd name="connsiteY0" fmla="*/ 0 h 1925783"/>
              <a:gd name="connsiteX1" fmla="*/ 803564 w 3297380"/>
              <a:gd name="connsiteY1" fmla="*/ 858983 h 1925783"/>
              <a:gd name="connsiteX2" fmla="*/ 0 w 3297380"/>
              <a:gd name="connsiteY2" fmla="*/ 1925783 h 1925783"/>
              <a:gd name="connsiteX0" fmla="*/ 3144980 w 3144980"/>
              <a:gd name="connsiteY0" fmla="*/ 0 h 2078183"/>
              <a:gd name="connsiteX1" fmla="*/ 803564 w 3144980"/>
              <a:gd name="connsiteY1" fmla="*/ 1011383 h 2078183"/>
              <a:gd name="connsiteX2" fmla="*/ 0 w 3144980"/>
              <a:gd name="connsiteY2" fmla="*/ 2078183 h 2078183"/>
              <a:gd name="connsiteX0" fmla="*/ 6151416 w 6151416"/>
              <a:gd name="connsiteY0" fmla="*/ 0 h 1814947"/>
              <a:gd name="connsiteX1" fmla="*/ 3810000 w 6151416"/>
              <a:gd name="connsiteY1" fmla="*/ 1011383 h 1814947"/>
              <a:gd name="connsiteX2" fmla="*/ 0 w 6151416"/>
              <a:gd name="connsiteY2" fmla="*/ 1814947 h 1814947"/>
              <a:gd name="connsiteX0" fmla="*/ 6151416 w 6151416"/>
              <a:gd name="connsiteY0" fmla="*/ 0 h 1814947"/>
              <a:gd name="connsiteX1" fmla="*/ 2784763 w 6151416"/>
              <a:gd name="connsiteY1" fmla="*/ 429492 h 1814947"/>
              <a:gd name="connsiteX2" fmla="*/ 0 w 6151416"/>
              <a:gd name="connsiteY2" fmla="*/ 1814947 h 181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51416" h="1814947">
                <a:moveTo>
                  <a:pt x="6151416" y="0"/>
                </a:moveTo>
                <a:lnTo>
                  <a:pt x="2784763" y="429492"/>
                </a:lnTo>
                <a:lnTo>
                  <a:pt x="0" y="1814947"/>
                </a:lnTo>
              </a:path>
            </a:pathLst>
          </a:custGeom>
          <a:noFill/>
          <a:ln w="38100">
            <a:solidFill>
              <a:schemeClr val="accent6">
                <a:lumMod val="60000"/>
                <a:lumOff val="40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 78"/>
          <p:cNvSpPr/>
          <p:nvPr/>
        </p:nvSpPr>
        <p:spPr>
          <a:xfrm>
            <a:off x="3124200" y="2133600"/>
            <a:ext cx="4655125" cy="3186547"/>
          </a:xfrm>
          <a:custGeom>
            <a:avLst/>
            <a:gdLst>
              <a:gd name="connsiteX0" fmla="*/ 5611090 w 5611090"/>
              <a:gd name="connsiteY0" fmla="*/ 0 h 3228110"/>
              <a:gd name="connsiteX1" fmla="*/ 3990109 w 5611090"/>
              <a:gd name="connsiteY1" fmla="*/ 595746 h 3228110"/>
              <a:gd name="connsiteX2" fmla="*/ 180109 w 5611090"/>
              <a:gd name="connsiteY2" fmla="*/ 2161310 h 3228110"/>
              <a:gd name="connsiteX3" fmla="*/ 0 w 5611090"/>
              <a:gd name="connsiteY3" fmla="*/ 3228110 h 3228110"/>
              <a:gd name="connsiteX0" fmla="*/ 5611090 w 5611090"/>
              <a:gd name="connsiteY0" fmla="*/ 0 h 3228110"/>
              <a:gd name="connsiteX1" fmla="*/ 2507673 w 5611090"/>
              <a:gd name="connsiteY1" fmla="*/ 997528 h 3228110"/>
              <a:gd name="connsiteX2" fmla="*/ 180109 w 5611090"/>
              <a:gd name="connsiteY2" fmla="*/ 2161310 h 3228110"/>
              <a:gd name="connsiteX3" fmla="*/ 0 w 5611090"/>
              <a:gd name="connsiteY3" fmla="*/ 3228110 h 3228110"/>
              <a:gd name="connsiteX0" fmla="*/ 5597235 w 5597235"/>
              <a:gd name="connsiteY0" fmla="*/ 0 h 3560619"/>
              <a:gd name="connsiteX1" fmla="*/ 2507673 w 5597235"/>
              <a:gd name="connsiteY1" fmla="*/ 1330037 h 3560619"/>
              <a:gd name="connsiteX2" fmla="*/ 180109 w 5597235"/>
              <a:gd name="connsiteY2" fmla="*/ 2493819 h 3560619"/>
              <a:gd name="connsiteX3" fmla="*/ 0 w 5597235"/>
              <a:gd name="connsiteY3" fmla="*/ 3560619 h 3560619"/>
              <a:gd name="connsiteX0" fmla="*/ 5597235 w 5597235"/>
              <a:gd name="connsiteY0" fmla="*/ 0 h 3560619"/>
              <a:gd name="connsiteX1" fmla="*/ 2604655 w 5597235"/>
              <a:gd name="connsiteY1" fmla="*/ 845128 h 3560619"/>
              <a:gd name="connsiteX2" fmla="*/ 180109 w 5597235"/>
              <a:gd name="connsiteY2" fmla="*/ 2493819 h 3560619"/>
              <a:gd name="connsiteX3" fmla="*/ 0 w 5597235"/>
              <a:gd name="connsiteY3" fmla="*/ 3560619 h 3560619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1191490 w 6608616"/>
              <a:gd name="connsiteY2" fmla="*/ 24938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623455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442362 w 6442362"/>
              <a:gd name="connsiteY0" fmla="*/ 0 h 3297382"/>
              <a:gd name="connsiteX1" fmla="*/ 3449782 w 6442362"/>
              <a:gd name="connsiteY1" fmla="*/ 623455 h 3297382"/>
              <a:gd name="connsiteX2" fmla="*/ 235527 w 6442362"/>
              <a:gd name="connsiteY2" fmla="*/ 2341419 h 3297382"/>
              <a:gd name="connsiteX3" fmla="*/ 0 w 6442362"/>
              <a:gd name="connsiteY3" fmla="*/ 3297382 h 3297382"/>
              <a:gd name="connsiteX0" fmla="*/ 6428507 w 6428507"/>
              <a:gd name="connsiteY0" fmla="*/ 0 h 3200400"/>
              <a:gd name="connsiteX1" fmla="*/ 3449782 w 6428507"/>
              <a:gd name="connsiteY1" fmla="*/ 526473 h 3200400"/>
              <a:gd name="connsiteX2" fmla="*/ 235527 w 6428507"/>
              <a:gd name="connsiteY2" fmla="*/ 2244437 h 3200400"/>
              <a:gd name="connsiteX3" fmla="*/ 0 w 6428507"/>
              <a:gd name="connsiteY3" fmla="*/ 3200400 h 3200400"/>
              <a:gd name="connsiteX0" fmla="*/ 6428507 w 6428507"/>
              <a:gd name="connsiteY0" fmla="*/ 1468582 h 4668982"/>
              <a:gd name="connsiteX1" fmla="*/ 5805054 w 6428507"/>
              <a:gd name="connsiteY1" fmla="*/ 0 h 4668982"/>
              <a:gd name="connsiteX2" fmla="*/ 235527 w 6428507"/>
              <a:gd name="connsiteY2" fmla="*/ 3713019 h 4668982"/>
              <a:gd name="connsiteX3" fmla="*/ 0 w 6428507"/>
              <a:gd name="connsiteY3" fmla="*/ 4668982 h 4668982"/>
              <a:gd name="connsiteX0" fmla="*/ 6497780 w 6497780"/>
              <a:gd name="connsiteY0" fmla="*/ 1343891 h 4668982"/>
              <a:gd name="connsiteX1" fmla="*/ 5805054 w 6497780"/>
              <a:gd name="connsiteY1" fmla="*/ 0 h 4668982"/>
              <a:gd name="connsiteX2" fmla="*/ 235527 w 6497780"/>
              <a:gd name="connsiteY2" fmla="*/ 3713019 h 4668982"/>
              <a:gd name="connsiteX3" fmla="*/ 0 w 6497780"/>
              <a:gd name="connsiteY3" fmla="*/ 4668982 h 4668982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235527 w 6497780"/>
              <a:gd name="connsiteY2" fmla="*/ 2369128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235527 w 6497780"/>
              <a:gd name="connsiteY2" fmla="*/ 2369128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96982 w 6497780"/>
              <a:gd name="connsiteY2" fmla="*/ 2493819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96982 w 6497780"/>
              <a:gd name="connsiteY2" fmla="*/ 2493819 h 3325091"/>
              <a:gd name="connsiteX3" fmla="*/ 0 w 6497780"/>
              <a:gd name="connsiteY3" fmla="*/ 3325091 h 3325091"/>
              <a:gd name="connsiteX0" fmla="*/ 6456216 w 6456216"/>
              <a:gd name="connsiteY0" fmla="*/ 0 h 3366655"/>
              <a:gd name="connsiteX1" fmla="*/ 4585854 w 6456216"/>
              <a:gd name="connsiteY1" fmla="*/ 193964 h 3366655"/>
              <a:gd name="connsiteX2" fmla="*/ 96982 w 6456216"/>
              <a:gd name="connsiteY2" fmla="*/ 2535383 h 3366655"/>
              <a:gd name="connsiteX3" fmla="*/ 0 w 6456216"/>
              <a:gd name="connsiteY3" fmla="*/ 3366655 h 3366655"/>
              <a:gd name="connsiteX0" fmla="*/ 6359234 w 6359234"/>
              <a:gd name="connsiteY0" fmla="*/ 0 h 3366655"/>
              <a:gd name="connsiteX1" fmla="*/ 4488872 w 6359234"/>
              <a:gd name="connsiteY1" fmla="*/ 193964 h 3366655"/>
              <a:gd name="connsiteX2" fmla="*/ 0 w 6359234"/>
              <a:gd name="connsiteY2" fmla="*/ 2535383 h 3366655"/>
              <a:gd name="connsiteX3" fmla="*/ 2563090 w 6359234"/>
              <a:gd name="connsiteY3" fmla="*/ 3366655 h 3366655"/>
              <a:gd name="connsiteX0" fmla="*/ 3796144 w 3796144"/>
              <a:gd name="connsiteY0" fmla="*/ 0 h 3366655"/>
              <a:gd name="connsiteX1" fmla="*/ 1925782 w 3796144"/>
              <a:gd name="connsiteY1" fmla="*/ 193964 h 3366655"/>
              <a:gd name="connsiteX2" fmla="*/ 374074 w 3796144"/>
              <a:gd name="connsiteY2" fmla="*/ 1911928 h 3366655"/>
              <a:gd name="connsiteX3" fmla="*/ 0 w 3796144"/>
              <a:gd name="connsiteY3" fmla="*/ 3366655 h 3366655"/>
              <a:gd name="connsiteX0" fmla="*/ 3796144 w 3796144"/>
              <a:gd name="connsiteY0" fmla="*/ 0 h 3366655"/>
              <a:gd name="connsiteX1" fmla="*/ 2272146 w 3796144"/>
              <a:gd name="connsiteY1" fmla="*/ 1427018 h 3366655"/>
              <a:gd name="connsiteX2" fmla="*/ 374074 w 3796144"/>
              <a:gd name="connsiteY2" fmla="*/ 1911928 h 3366655"/>
              <a:gd name="connsiteX3" fmla="*/ 0 w 3796144"/>
              <a:gd name="connsiteY3" fmla="*/ 3366655 h 3366655"/>
              <a:gd name="connsiteX0" fmla="*/ 3796144 w 3796144"/>
              <a:gd name="connsiteY0" fmla="*/ 0 h 3366655"/>
              <a:gd name="connsiteX1" fmla="*/ 2272146 w 3796144"/>
              <a:gd name="connsiteY1" fmla="*/ 1427018 h 3366655"/>
              <a:gd name="connsiteX2" fmla="*/ 374074 w 3796144"/>
              <a:gd name="connsiteY2" fmla="*/ 1911928 h 3366655"/>
              <a:gd name="connsiteX3" fmla="*/ 0 w 3796144"/>
              <a:gd name="connsiteY3" fmla="*/ 3366655 h 3366655"/>
              <a:gd name="connsiteX0" fmla="*/ 3796144 w 3796144"/>
              <a:gd name="connsiteY0" fmla="*/ 0 h 3366655"/>
              <a:gd name="connsiteX1" fmla="*/ 374074 w 3796144"/>
              <a:gd name="connsiteY1" fmla="*/ 1911928 h 3366655"/>
              <a:gd name="connsiteX2" fmla="*/ 0 w 3796144"/>
              <a:gd name="connsiteY2" fmla="*/ 3366655 h 3366655"/>
              <a:gd name="connsiteX0" fmla="*/ 3574471 w 3574471"/>
              <a:gd name="connsiteY0" fmla="*/ 0 h 1925783"/>
              <a:gd name="connsiteX1" fmla="*/ 374074 w 3574471"/>
              <a:gd name="connsiteY1" fmla="*/ 471056 h 1925783"/>
              <a:gd name="connsiteX2" fmla="*/ 0 w 3574471"/>
              <a:gd name="connsiteY2" fmla="*/ 1925783 h 1925783"/>
              <a:gd name="connsiteX0" fmla="*/ 3574471 w 3574471"/>
              <a:gd name="connsiteY0" fmla="*/ 0 h 1925783"/>
              <a:gd name="connsiteX1" fmla="*/ 290946 w 3574471"/>
              <a:gd name="connsiteY1" fmla="*/ 692728 h 1925783"/>
              <a:gd name="connsiteX2" fmla="*/ 0 w 3574471"/>
              <a:gd name="connsiteY2" fmla="*/ 1925783 h 1925783"/>
              <a:gd name="connsiteX0" fmla="*/ 3297380 w 3297380"/>
              <a:gd name="connsiteY0" fmla="*/ 0 h 1925783"/>
              <a:gd name="connsiteX1" fmla="*/ 13855 w 3297380"/>
              <a:gd name="connsiteY1" fmla="*/ 692728 h 1925783"/>
              <a:gd name="connsiteX2" fmla="*/ 0 w 3297380"/>
              <a:gd name="connsiteY2" fmla="*/ 1925783 h 1925783"/>
              <a:gd name="connsiteX0" fmla="*/ 3297380 w 3297380"/>
              <a:gd name="connsiteY0" fmla="*/ 0 h 1925783"/>
              <a:gd name="connsiteX1" fmla="*/ 803564 w 3297380"/>
              <a:gd name="connsiteY1" fmla="*/ 858983 h 1925783"/>
              <a:gd name="connsiteX2" fmla="*/ 0 w 3297380"/>
              <a:gd name="connsiteY2" fmla="*/ 1925783 h 1925783"/>
              <a:gd name="connsiteX0" fmla="*/ 3214252 w 3214252"/>
              <a:gd name="connsiteY0" fmla="*/ 0 h 3657601"/>
              <a:gd name="connsiteX1" fmla="*/ 803564 w 3214252"/>
              <a:gd name="connsiteY1" fmla="*/ 2590801 h 3657601"/>
              <a:gd name="connsiteX2" fmla="*/ 0 w 3214252"/>
              <a:gd name="connsiteY2" fmla="*/ 3657601 h 3657601"/>
              <a:gd name="connsiteX0" fmla="*/ 4004151 w 4004151"/>
              <a:gd name="connsiteY0" fmla="*/ 0 h 3657601"/>
              <a:gd name="connsiteX1" fmla="*/ 1593463 w 4004151"/>
              <a:gd name="connsiteY1" fmla="*/ 2590801 h 3657601"/>
              <a:gd name="connsiteX2" fmla="*/ 0 w 4004151"/>
              <a:gd name="connsiteY2" fmla="*/ 1762885 h 3657601"/>
              <a:gd name="connsiteX3" fmla="*/ 789899 w 4004151"/>
              <a:gd name="connsiteY3" fmla="*/ 3657601 h 3657601"/>
              <a:gd name="connsiteX0" fmla="*/ 4655125 w 4655125"/>
              <a:gd name="connsiteY0" fmla="*/ 0 h 3186547"/>
              <a:gd name="connsiteX1" fmla="*/ 2244437 w 4655125"/>
              <a:gd name="connsiteY1" fmla="*/ 2590801 h 3186547"/>
              <a:gd name="connsiteX2" fmla="*/ 650974 w 4655125"/>
              <a:gd name="connsiteY2" fmla="*/ 1762885 h 3186547"/>
              <a:gd name="connsiteX3" fmla="*/ 0 w 4655125"/>
              <a:gd name="connsiteY3" fmla="*/ 3186547 h 3186547"/>
              <a:gd name="connsiteX0" fmla="*/ 4655125 w 4655125"/>
              <a:gd name="connsiteY0" fmla="*/ 0 h 3186547"/>
              <a:gd name="connsiteX1" fmla="*/ 1648692 w 4655125"/>
              <a:gd name="connsiteY1" fmla="*/ 1260765 h 3186547"/>
              <a:gd name="connsiteX2" fmla="*/ 650974 w 4655125"/>
              <a:gd name="connsiteY2" fmla="*/ 1762885 h 3186547"/>
              <a:gd name="connsiteX3" fmla="*/ 0 w 4655125"/>
              <a:gd name="connsiteY3" fmla="*/ 3186547 h 3186547"/>
              <a:gd name="connsiteX0" fmla="*/ 4655125 w 4655125"/>
              <a:gd name="connsiteY0" fmla="*/ 0 h 3186547"/>
              <a:gd name="connsiteX1" fmla="*/ 650974 w 4655125"/>
              <a:gd name="connsiteY1" fmla="*/ 1762885 h 3186547"/>
              <a:gd name="connsiteX2" fmla="*/ 0 w 4655125"/>
              <a:gd name="connsiteY2" fmla="*/ 3186547 h 3186547"/>
              <a:gd name="connsiteX0" fmla="*/ 4655125 w 4655125"/>
              <a:gd name="connsiteY0" fmla="*/ 0 h 3186547"/>
              <a:gd name="connsiteX1" fmla="*/ 1038901 w 4655125"/>
              <a:gd name="connsiteY1" fmla="*/ 1735176 h 3186547"/>
              <a:gd name="connsiteX2" fmla="*/ 0 w 4655125"/>
              <a:gd name="connsiteY2" fmla="*/ 3186547 h 318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5125" h="3186547">
                <a:moveTo>
                  <a:pt x="4655125" y="0"/>
                </a:moveTo>
                <a:lnTo>
                  <a:pt x="1038901" y="1735176"/>
                </a:lnTo>
                <a:lnTo>
                  <a:pt x="0" y="3186547"/>
                </a:lnTo>
              </a:path>
            </a:pathLst>
          </a:custGeom>
          <a:noFill/>
          <a:ln w="38100">
            <a:solidFill>
              <a:srgbClr val="92D050"/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Freeform 79"/>
          <p:cNvSpPr/>
          <p:nvPr/>
        </p:nvSpPr>
        <p:spPr>
          <a:xfrm>
            <a:off x="4786935" y="5009767"/>
            <a:ext cx="3103417" cy="568036"/>
          </a:xfrm>
          <a:custGeom>
            <a:avLst/>
            <a:gdLst>
              <a:gd name="connsiteX0" fmla="*/ 5611090 w 5611090"/>
              <a:gd name="connsiteY0" fmla="*/ 0 h 3228110"/>
              <a:gd name="connsiteX1" fmla="*/ 3990109 w 5611090"/>
              <a:gd name="connsiteY1" fmla="*/ 595746 h 3228110"/>
              <a:gd name="connsiteX2" fmla="*/ 180109 w 5611090"/>
              <a:gd name="connsiteY2" fmla="*/ 2161310 h 3228110"/>
              <a:gd name="connsiteX3" fmla="*/ 0 w 5611090"/>
              <a:gd name="connsiteY3" fmla="*/ 3228110 h 3228110"/>
              <a:gd name="connsiteX0" fmla="*/ 5611090 w 5611090"/>
              <a:gd name="connsiteY0" fmla="*/ 0 h 3228110"/>
              <a:gd name="connsiteX1" fmla="*/ 2507673 w 5611090"/>
              <a:gd name="connsiteY1" fmla="*/ 997528 h 3228110"/>
              <a:gd name="connsiteX2" fmla="*/ 180109 w 5611090"/>
              <a:gd name="connsiteY2" fmla="*/ 2161310 h 3228110"/>
              <a:gd name="connsiteX3" fmla="*/ 0 w 5611090"/>
              <a:gd name="connsiteY3" fmla="*/ 3228110 h 3228110"/>
              <a:gd name="connsiteX0" fmla="*/ 5597235 w 5597235"/>
              <a:gd name="connsiteY0" fmla="*/ 0 h 3560619"/>
              <a:gd name="connsiteX1" fmla="*/ 2507673 w 5597235"/>
              <a:gd name="connsiteY1" fmla="*/ 1330037 h 3560619"/>
              <a:gd name="connsiteX2" fmla="*/ 180109 w 5597235"/>
              <a:gd name="connsiteY2" fmla="*/ 2493819 h 3560619"/>
              <a:gd name="connsiteX3" fmla="*/ 0 w 5597235"/>
              <a:gd name="connsiteY3" fmla="*/ 3560619 h 3560619"/>
              <a:gd name="connsiteX0" fmla="*/ 5597235 w 5597235"/>
              <a:gd name="connsiteY0" fmla="*/ 0 h 3560619"/>
              <a:gd name="connsiteX1" fmla="*/ 2604655 w 5597235"/>
              <a:gd name="connsiteY1" fmla="*/ 845128 h 3560619"/>
              <a:gd name="connsiteX2" fmla="*/ 180109 w 5597235"/>
              <a:gd name="connsiteY2" fmla="*/ 2493819 h 3560619"/>
              <a:gd name="connsiteX3" fmla="*/ 0 w 5597235"/>
              <a:gd name="connsiteY3" fmla="*/ 3560619 h 3560619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1191490 w 6608616"/>
              <a:gd name="connsiteY2" fmla="*/ 24938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623455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442362 w 6442362"/>
              <a:gd name="connsiteY0" fmla="*/ 0 h 3297382"/>
              <a:gd name="connsiteX1" fmla="*/ 3449782 w 6442362"/>
              <a:gd name="connsiteY1" fmla="*/ 623455 h 3297382"/>
              <a:gd name="connsiteX2" fmla="*/ 235527 w 6442362"/>
              <a:gd name="connsiteY2" fmla="*/ 2341419 h 3297382"/>
              <a:gd name="connsiteX3" fmla="*/ 0 w 6442362"/>
              <a:gd name="connsiteY3" fmla="*/ 3297382 h 3297382"/>
              <a:gd name="connsiteX0" fmla="*/ 6428507 w 6428507"/>
              <a:gd name="connsiteY0" fmla="*/ 0 h 3200400"/>
              <a:gd name="connsiteX1" fmla="*/ 3449782 w 6428507"/>
              <a:gd name="connsiteY1" fmla="*/ 526473 h 3200400"/>
              <a:gd name="connsiteX2" fmla="*/ 235527 w 6428507"/>
              <a:gd name="connsiteY2" fmla="*/ 2244437 h 3200400"/>
              <a:gd name="connsiteX3" fmla="*/ 0 w 6428507"/>
              <a:gd name="connsiteY3" fmla="*/ 3200400 h 3200400"/>
              <a:gd name="connsiteX0" fmla="*/ 6428507 w 6428507"/>
              <a:gd name="connsiteY0" fmla="*/ 1468582 h 4668982"/>
              <a:gd name="connsiteX1" fmla="*/ 5805054 w 6428507"/>
              <a:gd name="connsiteY1" fmla="*/ 0 h 4668982"/>
              <a:gd name="connsiteX2" fmla="*/ 235527 w 6428507"/>
              <a:gd name="connsiteY2" fmla="*/ 3713019 h 4668982"/>
              <a:gd name="connsiteX3" fmla="*/ 0 w 6428507"/>
              <a:gd name="connsiteY3" fmla="*/ 4668982 h 4668982"/>
              <a:gd name="connsiteX0" fmla="*/ 6497780 w 6497780"/>
              <a:gd name="connsiteY0" fmla="*/ 1343891 h 4668982"/>
              <a:gd name="connsiteX1" fmla="*/ 5805054 w 6497780"/>
              <a:gd name="connsiteY1" fmla="*/ 0 h 4668982"/>
              <a:gd name="connsiteX2" fmla="*/ 235527 w 6497780"/>
              <a:gd name="connsiteY2" fmla="*/ 3713019 h 4668982"/>
              <a:gd name="connsiteX3" fmla="*/ 0 w 6497780"/>
              <a:gd name="connsiteY3" fmla="*/ 4668982 h 4668982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235527 w 6497780"/>
              <a:gd name="connsiteY2" fmla="*/ 2369128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235527 w 6497780"/>
              <a:gd name="connsiteY2" fmla="*/ 2369128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96982 w 6497780"/>
              <a:gd name="connsiteY2" fmla="*/ 2493819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96982 w 6497780"/>
              <a:gd name="connsiteY2" fmla="*/ 2493819 h 3325091"/>
              <a:gd name="connsiteX3" fmla="*/ 0 w 6497780"/>
              <a:gd name="connsiteY3" fmla="*/ 3325091 h 3325091"/>
              <a:gd name="connsiteX0" fmla="*/ 6456216 w 6456216"/>
              <a:gd name="connsiteY0" fmla="*/ 0 h 3366655"/>
              <a:gd name="connsiteX1" fmla="*/ 4585854 w 6456216"/>
              <a:gd name="connsiteY1" fmla="*/ 193964 h 3366655"/>
              <a:gd name="connsiteX2" fmla="*/ 96982 w 6456216"/>
              <a:gd name="connsiteY2" fmla="*/ 2535383 h 3366655"/>
              <a:gd name="connsiteX3" fmla="*/ 0 w 6456216"/>
              <a:gd name="connsiteY3" fmla="*/ 3366655 h 3366655"/>
              <a:gd name="connsiteX0" fmla="*/ 6359234 w 6359234"/>
              <a:gd name="connsiteY0" fmla="*/ 0 h 3366655"/>
              <a:gd name="connsiteX1" fmla="*/ 4488872 w 6359234"/>
              <a:gd name="connsiteY1" fmla="*/ 193964 h 3366655"/>
              <a:gd name="connsiteX2" fmla="*/ 0 w 6359234"/>
              <a:gd name="connsiteY2" fmla="*/ 2535383 h 3366655"/>
              <a:gd name="connsiteX3" fmla="*/ 2563090 w 6359234"/>
              <a:gd name="connsiteY3" fmla="*/ 3366655 h 3366655"/>
              <a:gd name="connsiteX0" fmla="*/ 3796144 w 3796144"/>
              <a:gd name="connsiteY0" fmla="*/ 0 h 3366655"/>
              <a:gd name="connsiteX1" fmla="*/ 1925782 w 3796144"/>
              <a:gd name="connsiteY1" fmla="*/ 193964 h 3366655"/>
              <a:gd name="connsiteX2" fmla="*/ 374074 w 3796144"/>
              <a:gd name="connsiteY2" fmla="*/ 1911928 h 3366655"/>
              <a:gd name="connsiteX3" fmla="*/ 0 w 3796144"/>
              <a:gd name="connsiteY3" fmla="*/ 3366655 h 3366655"/>
              <a:gd name="connsiteX0" fmla="*/ 3796144 w 3796144"/>
              <a:gd name="connsiteY0" fmla="*/ 0 h 3366655"/>
              <a:gd name="connsiteX1" fmla="*/ 2272146 w 3796144"/>
              <a:gd name="connsiteY1" fmla="*/ 1427018 h 3366655"/>
              <a:gd name="connsiteX2" fmla="*/ 374074 w 3796144"/>
              <a:gd name="connsiteY2" fmla="*/ 1911928 h 3366655"/>
              <a:gd name="connsiteX3" fmla="*/ 0 w 3796144"/>
              <a:gd name="connsiteY3" fmla="*/ 3366655 h 3366655"/>
              <a:gd name="connsiteX0" fmla="*/ 3796144 w 3796144"/>
              <a:gd name="connsiteY0" fmla="*/ 0 h 3366655"/>
              <a:gd name="connsiteX1" fmla="*/ 2272146 w 3796144"/>
              <a:gd name="connsiteY1" fmla="*/ 1427018 h 3366655"/>
              <a:gd name="connsiteX2" fmla="*/ 374074 w 3796144"/>
              <a:gd name="connsiteY2" fmla="*/ 1911928 h 3366655"/>
              <a:gd name="connsiteX3" fmla="*/ 0 w 3796144"/>
              <a:gd name="connsiteY3" fmla="*/ 3366655 h 3366655"/>
              <a:gd name="connsiteX0" fmla="*/ 3796144 w 3796144"/>
              <a:gd name="connsiteY0" fmla="*/ 0 h 3366655"/>
              <a:gd name="connsiteX1" fmla="*/ 374074 w 3796144"/>
              <a:gd name="connsiteY1" fmla="*/ 1911928 h 3366655"/>
              <a:gd name="connsiteX2" fmla="*/ 0 w 3796144"/>
              <a:gd name="connsiteY2" fmla="*/ 3366655 h 3366655"/>
              <a:gd name="connsiteX0" fmla="*/ 3574471 w 3574471"/>
              <a:gd name="connsiteY0" fmla="*/ 0 h 1925783"/>
              <a:gd name="connsiteX1" fmla="*/ 374074 w 3574471"/>
              <a:gd name="connsiteY1" fmla="*/ 471056 h 1925783"/>
              <a:gd name="connsiteX2" fmla="*/ 0 w 3574471"/>
              <a:gd name="connsiteY2" fmla="*/ 1925783 h 1925783"/>
              <a:gd name="connsiteX0" fmla="*/ 3574471 w 3574471"/>
              <a:gd name="connsiteY0" fmla="*/ 0 h 1925783"/>
              <a:gd name="connsiteX1" fmla="*/ 290946 w 3574471"/>
              <a:gd name="connsiteY1" fmla="*/ 692728 h 1925783"/>
              <a:gd name="connsiteX2" fmla="*/ 0 w 3574471"/>
              <a:gd name="connsiteY2" fmla="*/ 1925783 h 1925783"/>
              <a:gd name="connsiteX0" fmla="*/ 3297380 w 3297380"/>
              <a:gd name="connsiteY0" fmla="*/ 0 h 1925783"/>
              <a:gd name="connsiteX1" fmla="*/ 13855 w 3297380"/>
              <a:gd name="connsiteY1" fmla="*/ 692728 h 1925783"/>
              <a:gd name="connsiteX2" fmla="*/ 0 w 3297380"/>
              <a:gd name="connsiteY2" fmla="*/ 1925783 h 1925783"/>
              <a:gd name="connsiteX0" fmla="*/ 3297380 w 3297380"/>
              <a:gd name="connsiteY0" fmla="*/ 0 h 1925783"/>
              <a:gd name="connsiteX1" fmla="*/ 803564 w 3297380"/>
              <a:gd name="connsiteY1" fmla="*/ 858983 h 1925783"/>
              <a:gd name="connsiteX2" fmla="*/ 0 w 3297380"/>
              <a:gd name="connsiteY2" fmla="*/ 1925783 h 1925783"/>
              <a:gd name="connsiteX0" fmla="*/ 3311235 w 3311235"/>
              <a:gd name="connsiteY0" fmla="*/ 568036 h 1066800"/>
              <a:gd name="connsiteX1" fmla="*/ 803564 w 3311235"/>
              <a:gd name="connsiteY1" fmla="*/ 0 h 1066800"/>
              <a:gd name="connsiteX2" fmla="*/ 0 w 3311235"/>
              <a:gd name="connsiteY2" fmla="*/ 1066800 h 1066800"/>
              <a:gd name="connsiteX0" fmla="*/ 3311235 w 3311235"/>
              <a:gd name="connsiteY0" fmla="*/ 249381 h 748145"/>
              <a:gd name="connsiteX1" fmla="*/ 872837 w 3311235"/>
              <a:gd name="connsiteY1" fmla="*/ 0 h 748145"/>
              <a:gd name="connsiteX2" fmla="*/ 0 w 3311235"/>
              <a:gd name="connsiteY2" fmla="*/ 748145 h 748145"/>
              <a:gd name="connsiteX0" fmla="*/ 3103417 w 3103417"/>
              <a:gd name="connsiteY0" fmla="*/ 249381 h 568036"/>
              <a:gd name="connsiteX1" fmla="*/ 665019 w 3103417"/>
              <a:gd name="connsiteY1" fmla="*/ 0 h 568036"/>
              <a:gd name="connsiteX2" fmla="*/ 0 w 3103417"/>
              <a:gd name="connsiteY2" fmla="*/ 568036 h 568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3417" h="568036">
                <a:moveTo>
                  <a:pt x="3103417" y="249381"/>
                </a:moveTo>
                <a:lnTo>
                  <a:pt x="665019" y="0"/>
                </a:lnTo>
                <a:lnTo>
                  <a:pt x="0" y="568036"/>
                </a:lnTo>
              </a:path>
            </a:pathLst>
          </a:custGeom>
          <a:noFill/>
          <a:ln w="38100">
            <a:solidFill>
              <a:srgbClr val="C00000"/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 80"/>
          <p:cNvSpPr/>
          <p:nvPr/>
        </p:nvSpPr>
        <p:spPr>
          <a:xfrm>
            <a:off x="3387626" y="5065184"/>
            <a:ext cx="4405744" cy="290945"/>
          </a:xfrm>
          <a:custGeom>
            <a:avLst/>
            <a:gdLst>
              <a:gd name="connsiteX0" fmla="*/ 5611090 w 5611090"/>
              <a:gd name="connsiteY0" fmla="*/ 0 h 3228110"/>
              <a:gd name="connsiteX1" fmla="*/ 3990109 w 5611090"/>
              <a:gd name="connsiteY1" fmla="*/ 595746 h 3228110"/>
              <a:gd name="connsiteX2" fmla="*/ 180109 w 5611090"/>
              <a:gd name="connsiteY2" fmla="*/ 2161310 h 3228110"/>
              <a:gd name="connsiteX3" fmla="*/ 0 w 5611090"/>
              <a:gd name="connsiteY3" fmla="*/ 3228110 h 3228110"/>
              <a:gd name="connsiteX0" fmla="*/ 5611090 w 5611090"/>
              <a:gd name="connsiteY0" fmla="*/ 0 h 3228110"/>
              <a:gd name="connsiteX1" fmla="*/ 2507673 w 5611090"/>
              <a:gd name="connsiteY1" fmla="*/ 997528 h 3228110"/>
              <a:gd name="connsiteX2" fmla="*/ 180109 w 5611090"/>
              <a:gd name="connsiteY2" fmla="*/ 2161310 h 3228110"/>
              <a:gd name="connsiteX3" fmla="*/ 0 w 5611090"/>
              <a:gd name="connsiteY3" fmla="*/ 3228110 h 3228110"/>
              <a:gd name="connsiteX0" fmla="*/ 5597235 w 5597235"/>
              <a:gd name="connsiteY0" fmla="*/ 0 h 3560619"/>
              <a:gd name="connsiteX1" fmla="*/ 2507673 w 5597235"/>
              <a:gd name="connsiteY1" fmla="*/ 1330037 h 3560619"/>
              <a:gd name="connsiteX2" fmla="*/ 180109 w 5597235"/>
              <a:gd name="connsiteY2" fmla="*/ 2493819 h 3560619"/>
              <a:gd name="connsiteX3" fmla="*/ 0 w 5597235"/>
              <a:gd name="connsiteY3" fmla="*/ 3560619 h 3560619"/>
              <a:gd name="connsiteX0" fmla="*/ 5597235 w 5597235"/>
              <a:gd name="connsiteY0" fmla="*/ 0 h 3560619"/>
              <a:gd name="connsiteX1" fmla="*/ 2604655 w 5597235"/>
              <a:gd name="connsiteY1" fmla="*/ 845128 h 3560619"/>
              <a:gd name="connsiteX2" fmla="*/ 180109 w 5597235"/>
              <a:gd name="connsiteY2" fmla="*/ 2493819 h 3560619"/>
              <a:gd name="connsiteX3" fmla="*/ 0 w 5597235"/>
              <a:gd name="connsiteY3" fmla="*/ 3560619 h 3560619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1191490 w 6608616"/>
              <a:gd name="connsiteY2" fmla="*/ 24938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623455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442362 w 6442362"/>
              <a:gd name="connsiteY0" fmla="*/ 0 h 3297382"/>
              <a:gd name="connsiteX1" fmla="*/ 3449782 w 6442362"/>
              <a:gd name="connsiteY1" fmla="*/ 623455 h 3297382"/>
              <a:gd name="connsiteX2" fmla="*/ 235527 w 6442362"/>
              <a:gd name="connsiteY2" fmla="*/ 2341419 h 3297382"/>
              <a:gd name="connsiteX3" fmla="*/ 0 w 6442362"/>
              <a:gd name="connsiteY3" fmla="*/ 3297382 h 3297382"/>
              <a:gd name="connsiteX0" fmla="*/ 6428507 w 6428507"/>
              <a:gd name="connsiteY0" fmla="*/ 0 h 3200400"/>
              <a:gd name="connsiteX1" fmla="*/ 3449782 w 6428507"/>
              <a:gd name="connsiteY1" fmla="*/ 526473 h 3200400"/>
              <a:gd name="connsiteX2" fmla="*/ 235527 w 6428507"/>
              <a:gd name="connsiteY2" fmla="*/ 2244437 h 3200400"/>
              <a:gd name="connsiteX3" fmla="*/ 0 w 6428507"/>
              <a:gd name="connsiteY3" fmla="*/ 3200400 h 3200400"/>
              <a:gd name="connsiteX0" fmla="*/ 6428507 w 6428507"/>
              <a:gd name="connsiteY0" fmla="*/ 1468582 h 4668982"/>
              <a:gd name="connsiteX1" fmla="*/ 5805054 w 6428507"/>
              <a:gd name="connsiteY1" fmla="*/ 0 h 4668982"/>
              <a:gd name="connsiteX2" fmla="*/ 235527 w 6428507"/>
              <a:gd name="connsiteY2" fmla="*/ 3713019 h 4668982"/>
              <a:gd name="connsiteX3" fmla="*/ 0 w 6428507"/>
              <a:gd name="connsiteY3" fmla="*/ 4668982 h 4668982"/>
              <a:gd name="connsiteX0" fmla="*/ 6497780 w 6497780"/>
              <a:gd name="connsiteY0" fmla="*/ 1343891 h 4668982"/>
              <a:gd name="connsiteX1" fmla="*/ 5805054 w 6497780"/>
              <a:gd name="connsiteY1" fmla="*/ 0 h 4668982"/>
              <a:gd name="connsiteX2" fmla="*/ 235527 w 6497780"/>
              <a:gd name="connsiteY2" fmla="*/ 3713019 h 4668982"/>
              <a:gd name="connsiteX3" fmla="*/ 0 w 6497780"/>
              <a:gd name="connsiteY3" fmla="*/ 4668982 h 4668982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235527 w 6497780"/>
              <a:gd name="connsiteY2" fmla="*/ 2369128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235527 w 6497780"/>
              <a:gd name="connsiteY2" fmla="*/ 2369128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96982 w 6497780"/>
              <a:gd name="connsiteY2" fmla="*/ 2493819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96982 w 6497780"/>
              <a:gd name="connsiteY2" fmla="*/ 2493819 h 3325091"/>
              <a:gd name="connsiteX3" fmla="*/ 0 w 6497780"/>
              <a:gd name="connsiteY3" fmla="*/ 3325091 h 3325091"/>
              <a:gd name="connsiteX0" fmla="*/ 6456216 w 6456216"/>
              <a:gd name="connsiteY0" fmla="*/ 0 h 3366655"/>
              <a:gd name="connsiteX1" fmla="*/ 4585854 w 6456216"/>
              <a:gd name="connsiteY1" fmla="*/ 193964 h 3366655"/>
              <a:gd name="connsiteX2" fmla="*/ 96982 w 6456216"/>
              <a:gd name="connsiteY2" fmla="*/ 2535383 h 3366655"/>
              <a:gd name="connsiteX3" fmla="*/ 0 w 6456216"/>
              <a:gd name="connsiteY3" fmla="*/ 3366655 h 3366655"/>
              <a:gd name="connsiteX0" fmla="*/ 6359234 w 6359234"/>
              <a:gd name="connsiteY0" fmla="*/ 0 h 3366655"/>
              <a:gd name="connsiteX1" fmla="*/ 4488872 w 6359234"/>
              <a:gd name="connsiteY1" fmla="*/ 193964 h 3366655"/>
              <a:gd name="connsiteX2" fmla="*/ 0 w 6359234"/>
              <a:gd name="connsiteY2" fmla="*/ 2535383 h 3366655"/>
              <a:gd name="connsiteX3" fmla="*/ 2563090 w 6359234"/>
              <a:gd name="connsiteY3" fmla="*/ 3366655 h 3366655"/>
              <a:gd name="connsiteX0" fmla="*/ 3796144 w 3796144"/>
              <a:gd name="connsiteY0" fmla="*/ 0 h 3366655"/>
              <a:gd name="connsiteX1" fmla="*/ 1925782 w 3796144"/>
              <a:gd name="connsiteY1" fmla="*/ 193964 h 3366655"/>
              <a:gd name="connsiteX2" fmla="*/ 374074 w 3796144"/>
              <a:gd name="connsiteY2" fmla="*/ 1911928 h 3366655"/>
              <a:gd name="connsiteX3" fmla="*/ 0 w 3796144"/>
              <a:gd name="connsiteY3" fmla="*/ 3366655 h 3366655"/>
              <a:gd name="connsiteX0" fmla="*/ 3796144 w 3796144"/>
              <a:gd name="connsiteY0" fmla="*/ 0 h 3366655"/>
              <a:gd name="connsiteX1" fmla="*/ 2272146 w 3796144"/>
              <a:gd name="connsiteY1" fmla="*/ 1427018 h 3366655"/>
              <a:gd name="connsiteX2" fmla="*/ 374074 w 3796144"/>
              <a:gd name="connsiteY2" fmla="*/ 1911928 h 3366655"/>
              <a:gd name="connsiteX3" fmla="*/ 0 w 3796144"/>
              <a:gd name="connsiteY3" fmla="*/ 3366655 h 3366655"/>
              <a:gd name="connsiteX0" fmla="*/ 3796144 w 3796144"/>
              <a:gd name="connsiteY0" fmla="*/ 0 h 3366655"/>
              <a:gd name="connsiteX1" fmla="*/ 2272146 w 3796144"/>
              <a:gd name="connsiteY1" fmla="*/ 1427018 h 3366655"/>
              <a:gd name="connsiteX2" fmla="*/ 374074 w 3796144"/>
              <a:gd name="connsiteY2" fmla="*/ 1911928 h 3366655"/>
              <a:gd name="connsiteX3" fmla="*/ 0 w 3796144"/>
              <a:gd name="connsiteY3" fmla="*/ 3366655 h 3366655"/>
              <a:gd name="connsiteX0" fmla="*/ 3796144 w 3796144"/>
              <a:gd name="connsiteY0" fmla="*/ 0 h 3366655"/>
              <a:gd name="connsiteX1" fmla="*/ 374074 w 3796144"/>
              <a:gd name="connsiteY1" fmla="*/ 1911928 h 3366655"/>
              <a:gd name="connsiteX2" fmla="*/ 0 w 3796144"/>
              <a:gd name="connsiteY2" fmla="*/ 3366655 h 3366655"/>
              <a:gd name="connsiteX0" fmla="*/ 3574471 w 3574471"/>
              <a:gd name="connsiteY0" fmla="*/ 0 h 1925783"/>
              <a:gd name="connsiteX1" fmla="*/ 374074 w 3574471"/>
              <a:gd name="connsiteY1" fmla="*/ 471056 h 1925783"/>
              <a:gd name="connsiteX2" fmla="*/ 0 w 3574471"/>
              <a:gd name="connsiteY2" fmla="*/ 1925783 h 1925783"/>
              <a:gd name="connsiteX0" fmla="*/ 3574471 w 3574471"/>
              <a:gd name="connsiteY0" fmla="*/ 0 h 1925783"/>
              <a:gd name="connsiteX1" fmla="*/ 290946 w 3574471"/>
              <a:gd name="connsiteY1" fmla="*/ 692728 h 1925783"/>
              <a:gd name="connsiteX2" fmla="*/ 0 w 3574471"/>
              <a:gd name="connsiteY2" fmla="*/ 1925783 h 1925783"/>
              <a:gd name="connsiteX0" fmla="*/ 3297380 w 3297380"/>
              <a:gd name="connsiteY0" fmla="*/ 0 h 1925783"/>
              <a:gd name="connsiteX1" fmla="*/ 13855 w 3297380"/>
              <a:gd name="connsiteY1" fmla="*/ 692728 h 1925783"/>
              <a:gd name="connsiteX2" fmla="*/ 0 w 3297380"/>
              <a:gd name="connsiteY2" fmla="*/ 1925783 h 1925783"/>
              <a:gd name="connsiteX0" fmla="*/ 3297380 w 3297380"/>
              <a:gd name="connsiteY0" fmla="*/ 0 h 1925783"/>
              <a:gd name="connsiteX1" fmla="*/ 803564 w 3297380"/>
              <a:gd name="connsiteY1" fmla="*/ 858983 h 1925783"/>
              <a:gd name="connsiteX2" fmla="*/ 0 w 3297380"/>
              <a:gd name="connsiteY2" fmla="*/ 1925783 h 1925783"/>
              <a:gd name="connsiteX0" fmla="*/ 3311235 w 3311235"/>
              <a:gd name="connsiteY0" fmla="*/ 568036 h 1066800"/>
              <a:gd name="connsiteX1" fmla="*/ 803564 w 3311235"/>
              <a:gd name="connsiteY1" fmla="*/ 0 h 1066800"/>
              <a:gd name="connsiteX2" fmla="*/ 0 w 3311235"/>
              <a:gd name="connsiteY2" fmla="*/ 1066800 h 1066800"/>
              <a:gd name="connsiteX0" fmla="*/ 3311235 w 3311235"/>
              <a:gd name="connsiteY0" fmla="*/ 249381 h 748145"/>
              <a:gd name="connsiteX1" fmla="*/ 872837 w 3311235"/>
              <a:gd name="connsiteY1" fmla="*/ 0 h 748145"/>
              <a:gd name="connsiteX2" fmla="*/ 0 w 3311235"/>
              <a:gd name="connsiteY2" fmla="*/ 748145 h 748145"/>
              <a:gd name="connsiteX0" fmla="*/ 3103417 w 3103417"/>
              <a:gd name="connsiteY0" fmla="*/ 249381 h 568036"/>
              <a:gd name="connsiteX1" fmla="*/ 665019 w 3103417"/>
              <a:gd name="connsiteY1" fmla="*/ 0 h 568036"/>
              <a:gd name="connsiteX2" fmla="*/ 0 w 3103417"/>
              <a:gd name="connsiteY2" fmla="*/ 568036 h 568036"/>
              <a:gd name="connsiteX0" fmla="*/ 2854035 w 2854035"/>
              <a:gd name="connsiteY0" fmla="*/ 55417 h 568036"/>
              <a:gd name="connsiteX1" fmla="*/ 665019 w 2854035"/>
              <a:gd name="connsiteY1" fmla="*/ 0 h 568036"/>
              <a:gd name="connsiteX2" fmla="*/ 0 w 2854035"/>
              <a:gd name="connsiteY2" fmla="*/ 568036 h 568036"/>
              <a:gd name="connsiteX0" fmla="*/ 3948543 w 3948543"/>
              <a:gd name="connsiteY0" fmla="*/ 152399 h 665018"/>
              <a:gd name="connsiteX1" fmla="*/ 0 w 3948543"/>
              <a:gd name="connsiteY1" fmla="*/ 0 h 665018"/>
              <a:gd name="connsiteX2" fmla="*/ 1094508 w 3948543"/>
              <a:gd name="connsiteY2" fmla="*/ 665018 h 665018"/>
              <a:gd name="connsiteX0" fmla="*/ 4405744 w 4405744"/>
              <a:gd name="connsiteY0" fmla="*/ 152399 h 290945"/>
              <a:gd name="connsiteX1" fmla="*/ 457201 w 4405744"/>
              <a:gd name="connsiteY1" fmla="*/ 0 h 290945"/>
              <a:gd name="connsiteX2" fmla="*/ 0 w 4405744"/>
              <a:gd name="connsiteY2" fmla="*/ 290945 h 290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05744" h="290945">
                <a:moveTo>
                  <a:pt x="4405744" y="152399"/>
                </a:moveTo>
                <a:lnTo>
                  <a:pt x="457201" y="0"/>
                </a:lnTo>
                <a:lnTo>
                  <a:pt x="0" y="290945"/>
                </a:lnTo>
              </a:path>
            </a:pathLst>
          </a:custGeom>
          <a:noFill/>
          <a:ln w="38100">
            <a:solidFill>
              <a:srgbClr val="C00000"/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45" name="Picture 104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573" y="5510208"/>
            <a:ext cx="1128197" cy="1128197"/>
          </a:xfrm>
          <a:prstGeom prst="rect">
            <a:avLst/>
          </a:prstGeom>
        </p:spPr>
      </p:pic>
      <p:pic>
        <p:nvPicPr>
          <p:cNvPr id="1036" name="Picture 1035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0" y="5614341"/>
            <a:ext cx="809925" cy="685321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1968" y="5552108"/>
            <a:ext cx="507032" cy="507032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4215" y="5487748"/>
            <a:ext cx="762772" cy="97634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09600" y="6446488"/>
            <a:ext cx="1161370" cy="2805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R</a:t>
            </a:r>
            <a:r>
              <a:rPr lang="en-US" b="1" dirty="0" smtClean="0"/>
              <a:t>eception </a:t>
            </a:r>
            <a:endParaRPr lang="en-US" b="1" dirty="0"/>
          </a:p>
        </p:txBody>
      </p:sp>
      <p:sp>
        <p:nvSpPr>
          <p:cNvPr id="14" name="Rectangle 13"/>
          <p:cNvSpPr/>
          <p:nvPr/>
        </p:nvSpPr>
        <p:spPr>
          <a:xfrm>
            <a:off x="2057400" y="6464096"/>
            <a:ext cx="1075459" cy="269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Laundry</a:t>
            </a:r>
            <a:endParaRPr lang="en-US" b="1" dirty="0"/>
          </a:p>
        </p:txBody>
      </p:sp>
      <p:grpSp>
        <p:nvGrpSpPr>
          <p:cNvPr id="43" name="Group 42"/>
          <p:cNvGrpSpPr/>
          <p:nvPr/>
        </p:nvGrpSpPr>
        <p:grpSpPr>
          <a:xfrm>
            <a:off x="6923340" y="1258540"/>
            <a:ext cx="1808018" cy="1127468"/>
            <a:chOff x="7183582" y="914400"/>
            <a:chExt cx="1808018" cy="1127468"/>
          </a:xfrm>
        </p:grpSpPr>
        <p:grpSp>
          <p:nvGrpSpPr>
            <p:cNvPr id="32" name="Group 31"/>
            <p:cNvGrpSpPr/>
            <p:nvPr/>
          </p:nvGrpSpPr>
          <p:grpSpPr>
            <a:xfrm>
              <a:off x="7183582" y="914400"/>
              <a:ext cx="1808018" cy="1104899"/>
              <a:chOff x="4038600" y="1676401"/>
              <a:chExt cx="1808018" cy="1104899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>
                <a:off x="4267200" y="1943100"/>
                <a:ext cx="0" cy="8382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5638800" y="1905000"/>
                <a:ext cx="0" cy="8763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Freeform 29"/>
              <p:cNvSpPr/>
              <p:nvPr/>
            </p:nvSpPr>
            <p:spPr>
              <a:xfrm>
                <a:off x="4038600" y="1676401"/>
                <a:ext cx="1808018" cy="266700"/>
              </a:xfrm>
              <a:custGeom>
                <a:avLst/>
                <a:gdLst>
                  <a:gd name="connsiteX0" fmla="*/ 0 w 2105891"/>
                  <a:gd name="connsiteY0" fmla="*/ 415637 h 415637"/>
                  <a:gd name="connsiteX1" fmla="*/ 1066800 w 2105891"/>
                  <a:gd name="connsiteY1" fmla="*/ 0 h 415637"/>
                  <a:gd name="connsiteX2" fmla="*/ 2105891 w 2105891"/>
                  <a:gd name="connsiteY2" fmla="*/ 360219 h 415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5891" h="415637">
                    <a:moveTo>
                      <a:pt x="0" y="415637"/>
                    </a:moveTo>
                    <a:lnTo>
                      <a:pt x="1066800" y="0"/>
                    </a:lnTo>
                    <a:lnTo>
                      <a:pt x="2105891" y="360219"/>
                    </a:lnTo>
                  </a:path>
                </a:pathLst>
              </a:custGeom>
              <a:ln w="762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7412182" y="1463330"/>
              <a:ext cx="571500" cy="23563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315</a:t>
              </a:r>
              <a:endParaRPr lang="en-US" dirty="0"/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7966366" y="1371600"/>
              <a:ext cx="0" cy="670268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H="1">
              <a:off x="7412182" y="1371600"/>
              <a:ext cx="571500" cy="0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6923340" y="2782540"/>
            <a:ext cx="1808018" cy="1127468"/>
            <a:chOff x="7183582" y="914400"/>
            <a:chExt cx="1808018" cy="1127468"/>
          </a:xfrm>
        </p:grpSpPr>
        <p:grpSp>
          <p:nvGrpSpPr>
            <p:cNvPr id="46" name="Group 45"/>
            <p:cNvGrpSpPr/>
            <p:nvPr/>
          </p:nvGrpSpPr>
          <p:grpSpPr>
            <a:xfrm>
              <a:off x="7183582" y="914400"/>
              <a:ext cx="1808018" cy="1104899"/>
              <a:chOff x="4038600" y="1676401"/>
              <a:chExt cx="1808018" cy="1104899"/>
            </a:xfrm>
          </p:grpSpPr>
          <p:cxnSp>
            <p:nvCxnSpPr>
              <p:cNvPr id="50" name="Straight Connector 49"/>
              <p:cNvCxnSpPr/>
              <p:nvPr/>
            </p:nvCxnSpPr>
            <p:spPr>
              <a:xfrm>
                <a:off x="4267200" y="1943100"/>
                <a:ext cx="0" cy="8382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5638800" y="1905000"/>
                <a:ext cx="0" cy="8763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Freeform 51"/>
              <p:cNvSpPr/>
              <p:nvPr/>
            </p:nvSpPr>
            <p:spPr>
              <a:xfrm>
                <a:off x="4038600" y="1676401"/>
                <a:ext cx="1808018" cy="266700"/>
              </a:xfrm>
              <a:custGeom>
                <a:avLst/>
                <a:gdLst>
                  <a:gd name="connsiteX0" fmla="*/ 0 w 2105891"/>
                  <a:gd name="connsiteY0" fmla="*/ 415637 h 415637"/>
                  <a:gd name="connsiteX1" fmla="*/ 1066800 w 2105891"/>
                  <a:gd name="connsiteY1" fmla="*/ 0 h 415637"/>
                  <a:gd name="connsiteX2" fmla="*/ 2105891 w 2105891"/>
                  <a:gd name="connsiteY2" fmla="*/ 360219 h 415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5891" h="415637">
                    <a:moveTo>
                      <a:pt x="0" y="415637"/>
                    </a:moveTo>
                    <a:lnTo>
                      <a:pt x="1066800" y="0"/>
                    </a:lnTo>
                    <a:lnTo>
                      <a:pt x="2105891" y="360219"/>
                    </a:lnTo>
                  </a:path>
                </a:pathLst>
              </a:custGeom>
              <a:ln w="762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Rectangle 46"/>
            <p:cNvSpPr/>
            <p:nvPr/>
          </p:nvSpPr>
          <p:spPr>
            <a:xfrm>
              <a:off x="7412182" y="1463330"/>
              <a:ext cx="571500" cy="23563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215</a:t>
              </a:r>
              <a:endParaRPr lang="en-US" dirty="0"/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7966366" y="1371600"/>
              <a:ext cx="0" cy="670268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7412182" y="1371600"/>
              <a:ext cx="571500" cy="0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/>
          <p:nvPr/>
        </p:nvGrpSpPr>
        <p:grpSpPr>
          <a:xfrm>
            <a:off x="6923340" y="4382740"/>
            <a:ext cx="1808018" cy="1127468"/>
            <a:chOff x="7183582" y="914400"/>
            <a:chExt cx="1808018" cy="1127468"/>
          </a:xfrm>
        </p:grpSpPr>
        <p:grpSp>
          <p:nvGrpSpPr>
            <p:cNvPr id="54" name="Group 53"/>
            <p:cNvGrpSpPr/>
            <p:nvPr/>
          </p:nvGrpSpPr>
          <p:grpSpPr>
            <a:xfrm>
              <a:off x="7183582" y="914400"/>
              <a:ext cx="1808018" cy="1104899"/>
              <a:chOff x="4038600" y="1676401"/>
              <a:chExt cx="1808018" cy="1104899"/>
            </a:xfrm>
          </p:grpSpPr>
          <p:cxnSp>
            <p:nvCxnSpPr>
              <p:cNvPr id="58" name="Straight Connector 57"/>
              <p:cNvCxnSpPr/>
              <p:nvPr/>
            </p:nvCxnSpPr>
            <p:spPr>
              <a:xfrm>
                <a:off x="4267200" y="1943100"/>
                <a:ext cx="0" cy="8382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5638800" y="1905000"/>
                <a:ext cx="0" cy="8763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Freeform 59"/>
              <p:cNvSpPr/>
              <p:nvPr/>
            </p:nvSpPr>
            <p:spPr>
              <a:xfrm>
                <a:off x="4038600" y="1676401"/>
                <a:ext cx="1808018" cy="266700"/>
              </a:xfrm>
              <a:custGeom>
                <a:avLst/>
                <a:gdLst>
                  <a:gd name="connsiteX0" fmla="*/ 0 w 2105891"/>
                  <a:gd name="connsiteY0" fmla="*/ 415637 h 415637"/>
                  <a:gd name="connsiteX1" fmla="*/ 1066800 w 2105891"/>
                  <a:gd name="connsiteY1" fmla="*/ 0 h 415637"/>
                  <a:gd name="connsiteX2" fmla="*/ 2105891 w 2105891"/>
                  <a:gd name="connsiteY2" fmla="*/ 360219 h 415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5891" h="415637">
                    <a:moveTo>
                      <a:pt x="0" y="415637"/>
                    </a:moveTo>
                    <a:lnTo>
                      <a:pt x="1066800" y="0"/>
                    </a:lnTo>
                    <a:lnTo>
                      <a:pt x="2105891" y="360219"/>
                    </a:lnTo>
                  </a:path>
                </a:pathLst>
              </a:custGeom>
              <a:ln w="762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5" name="Rectangle 54"/>
            <p:cNvSpPr/>
            <p:nvPr/>
          </p:nvSpPr>
          <p:spPr>
            <a:xfrm>
              <a:off x="7412182" y="1463330"/>
              <a:ext cx="571500" cy="23563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115</a:t>
              </a:r>
              <a:endParaRPr lang="en-US" dirty="0"/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7966366" y="1371600"/>
              <a:ext cx="0" cy="670268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H="1">
              <a:off x="7412182" y="1371600"/>
              <a:ext cx="571500" cy="0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5" name="Picture 7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8577" y="5107309"/>
            <a:ext cx="507032" cy="507032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7097" y="5563857"/>
            <a:ext cx="507032" cy="507032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6762" y="5563857"/>
            <a:ext cx="507032" cy="50703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160819" y="6446489"/>
            <a:ext cx="1177824" cy="2805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Concierge</a:t>
            </a:r>
            <a:endParaRPr lang="en-US" b="1" dirty="0"/>
          </a:p>
        </p:txBody>
      </p:sp>
      <p:pic>
        <p:nvPicPr>
          <p:cNvPr id="1040" name="Picture 1039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1594" y="5373340"/>
            <a:ext cx="1188101" cy="118810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505389" y="6446488"/>
            <a:ext cx="1281546" cy="287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Housekeeping</a:t>
            </a:r>
            <a:endParaRPr lang="en-US" sz="1400" b="1" dirty="0"/>
          </a:p>
        </p:txBody>
      </p:sp>
      <p:pic>
        <p:nvPicPr>
          <p:cNvPr id="85" name="Picture 8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9768" y="5564545"/>
            <a:ext cx="507032" cy="507032"/>
          </a:xfrm>
          <a:prstGeom prst="rect">
            <a:avLst/>
          </a:prstGeom>
        </p:spPr>
      </p:pic>
      <p:pic>
        <p:nvPicPr>
          <p:cNvPr id="1043" name="Picture 1042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5187" y="1540444"/>
            <a:ext cx="261144" cy="267026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7350" y="2234074"/>
            <a:ext cx="261144" cy="267026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6533" y="1887026"/>
            <a:ext cx="261144" cy="267026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6837" y="3269463"/>
            <a:ext cx="261144" cy="267026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6103" y="3582992"/>
            <a:ext cx="261144" cy="267026"/>
          </a:xfrm>
          <a:prstGeom prst="rect">
            <a:avLst/>
          </a:prstGeom>
        </p:spPr>
      </p:pic>
      <p:pic>
        <p:nvPicPr>
          <p:cNvPr id="101" name="Picture 100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6103" y="5107309"/>
            <a:ext cx="261144" cy="267026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0786" y="4778432"/>
            <a:ext cx="261144" cy="267026"/>
          </a:xfrm>
          <a:prstGeom prst="rect">
            <a:avLst/>
          </a:prstGeom>
        </p:spPr>
      </p:pic>
      <p:grpSp>
        <p:nvGrpSpPr>
          <p:cNvPr id="1047" name="Group 1046"/>
          <p:cNvGrpSpPr/>
          <p:nvPr/>
        </p:nvGrpSpPr>
        <p:grpSpPr>
          <a:xfrm>
            <a:off x="5065810" y="1219200"/>
            <a:ext cx="2009090" cy="1239563"/>
            <a:chOff x="5105400" y="741637"/>
            <a:chExt cx="2009090" cy="1239563"/>
          </a:xfrm>
        </p:grpSpPr>
        <p:pic>
          <p:nvPicPr>
            <p:cNvPr id="1041" name="Picture 1040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324600" y="1124107"/>
              <a:ext cx="789890" cy="857093"/>
            </a:xfrm>
            <a:prstGeom prst="rect">
              <a:avLst/>
            </a:prstGeom>
          </p:spPr>
        </p:pic>
        <p:sp>
          <p:nvSpPr>
            <p:cNvPr id="1044" name="Oval Callout 1043"/>
            <p:cNvSpPr/>
            <p:nvPr/>
          </p:nvSpPr>
          <p:spPr>
            <a:xfrm>
              <a:off x="5105400" y="741637"/>
              <a:ext cx="1427319" cy="567817"/>
            </a:xfrm>
            <a:prstGeom prst="wedgeEllipseCallout">
              <a:avLst>
                <a:gd name="adj1" fmla="val 51566"/>
                <a:gd name="adj2" fmla="val 50732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err="1" smtClean="0">
                  <a:solidFill>
                    <a:srgbClr val="FF0000"/>
                  </a:solidFill>
                </a:rPr>
                <a:t>Z!x</a:t>
              </a:r>
              <a:r>
                <a:rPr lang="en-US" sz="2000" b="1" dirty="0" smtClean="0">
                  <a:solidFill>
                    <a:srgbClr val="FF0000"/>
                  </a:solidFill>
                </a:rPr>
                <a:t>^?!</a:t>
              </a:r>
              <a:endParaRPr lang="en-U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21" name="Freeform 120"/>
          <p:cNvSpPr/>
          <p:nvPr/>
        </p:nvSpPr>
        <p:spPr>
          <a:xfrm>
            <a:off x="3733800" y="3657601"/>
            <a:ext cx="4094016" cy="762000"/>
          </a:xfrm>
          <a:custGeom>
            <a:avLst/>
            <a:gdLst>
              <a:gd name="connsiteX0" fmla="*/ 5611090 w 5611090"/>
              <a:gd name="connsiteY0" fmla="*/ 0 h 3228110"/>
              <a:gd name="connsiteX1" fmla="*/ 3990109 w 5611090"/>
              <a:gd name="connsiteY1" fmla="*/ 595746 h 3228110"/>
              <a:gd name="connsiteX2" fmla="*/ 180109 w 5611090"/>
              <a:gd name="connsiteY2" fmla="*/ 2161310 h 3228110"/>
              <a:gd name="connsiteX3" fmla="*/ 0 w 5611090"/>
              <a:gd name="connsiteY3" fmla="*/ 3228110 h 3228110"/>
              <a:gd name="connsiteX0" fmla="*/ 5611090 w 5611090"/>
              <a:gd name="connsiteY0" fmla="*/ 0 h 3228110"/>
              <a:gd name="connsiteX1" fmla="*/ 2507673 w 5611090"/>
              <a:gd name="connsiteY1" fmla="*/ 997528 h 3228110"/>
              <a:gd name="connsiteX2" fmla="*/ 180109 w 5611090"/>
              <a:gd name="connsiteY2" fmla="*/ 2161310 h 3228110"/>
              <a:gd name="connsiteX3" fmla="*/ 0 w 5611090"/>
              <a:gd name="connsiteY3" fmla="*/ 3228110 h 3228110"/>
              <a:gd name="connsiteX0" fmla="*/ 5597235 w 5597235"/>
              <a:gd name="connsiteY0" fmla="*/ 0 h 3560619"/>
              <a:gd name="connsiteX1" fmla="*/ 2507673 w 5597235"/>
              <a:gd name="connsiteY1" fmla="*/ 1330037 h 3560619"/>
              <a:gd name="connsiteX2" fmla="*/ 180109 w 5597235"/>
              <a:gd name="connsiteY2" fmla="*/ 2493819 h 3560619"/>
              <a:gd name="connsiteX3" fmla="*/ 0 w 5597235"/>
              <a:gd name="connsiteY3" fmla="*/ 3560619 h 3560619"/>
              <a:gd name="connsiteX0" fmla="*/ 5597235 w 5597235"/>
              <a:gd name="connsiteY0" fmla="*/ 0 h 3560619"/>
              <a:gd name="connsiteX1" fmla="*/ 2604655 w 5597235"/>
              <a:gd name="connsiteY1" fmla="*/ 845128 h 3560619"/>
              <a:gd name="connsiteX2" fmla="*/ 180109 w 5597235"/>
              <a:gd name="connsiteY2" fmla="*/ 2493819 h 3560619"/>
              <a:gd name="connsiteX3" fmla="*/ 0 w 5597235"/>
              <a:gd name="connsiteY3" fmla="*/ 3560619 h 3560619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1191490 w 6608616"/>
              <a:gd name="connsiteY2" fmla="*/ 24938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623455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442362 w 6442362"/>
              <a:gd name="connsiteY0" fmla="*/ 0 h 3297382"/>
              <a:gd name="connsiteX1" fmla="*/ 3449782 w 6442362"/>
              <a:gd name="connsiteY1" fmla="*/ 623455 h 3297382"/>
              <a:gd name="connsiteX2" fmla="*/ 235527 w 6442362"/>
              <a:gd name="connsiteY2" fmla="*/ 2341419 h 3297382"/>
              <a:gd name="connsiteX3" fmla="*/ 0 w 6442362"/>
              <a:gd name="connsiteY3" fmla="*/ 3297382 h 3297382"/>
              <a:gd name="connsiteX0" fmla="*/ 6428507 w 6428507"/>
              <a:gd name="connsiteY0" fmla="*/ 0 h 3200400"/>
              <a:gd name="connsiteX1" fmla="*/ 3449782 w 6428507"/>
              <a:gd name="connsiteY1" fmla="*/ 526473 h 3200400"/>
              <a:gd name="connsiteX2" fmla="*/ 235527 w 6428507"/>
              <a:gd name="connsiteY2" fmla="*/ 2244437 h 3200400"/>
              <a:gd name="connsiteX3" fmla="*/ 0 w 6428507"/>
              <a:gd name="connsiteY3" fmla="*/ 3200400 h 3200400"/>
              <a:gd name="connsiteX0" fmla="*/ 6428507 w 6428507"/>
              <a:gd name="connsiteY0" fmla="*/ 1468582 h 4668982"/>
              <a:gd name="connsiteX1" fmla="*/ 5805054 w 6428507"/>
              <a:gd name="connsiteY1" fmla="*/ 0 h 4668982"/>
              <a:gd name="connsiteX2" fmla="*/ 235527 w 6428507"/>
              <a:gd name="connsiteY2" fmla="*/ 3713019 h 4668982"/>
              <a:gd name="connsiteX3" fmla="*/ 0 w 6428507"/>
              <a:gd name="connsiteY3" fmla="*/ 4668982 h 4668982"/>
              <a:gd name="connsiteX0" fmla="*/ 6497780 w 6497780"/>
              <a:gd name="connsiteY0" fmla="*/ 1343891 h 4668982"/>
              <a:gd name="connsiteX1" fmla="*/ 5805054 w 6497780"/>
              <a:gd name="connsiteY1" fmla="*/ 0 h 4668982"/>
              <a:gd name="connsiteX2" fmla="*/ 235527 w 6497780"/>
              <a:gd name="connsiteY2" fmla="*/ 3713019 h 4668982"/>
              <a:gd name="connsiteX3" fmla="*/ 0 w 6497780"/>
              <a:gd name="connsiteY3" fmla="*/ 4668982 h 4668982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235527 w 6497780"/>
              <a:gd name="connsiteY2" fmla="*/ 2369128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235527 w 6497780"/>
              <a:gd name="connsiteY2" fmla="*/ 2369128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96982 w 6497780"/>
              <a:gd name="connsiteY2" fmla="*/ 2493819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96982 w 6497780"/>
              <a:gd name="connsiteY2" fmla="*/ 2493819 h 3325091"/>
              <a:gd name="connsiteX3" fmla="*/ 0 w 6497780"/>
              <a:gd name="connsiteY3" fmla="*/ 3325091 h 3325091"/>
              <a:gd name="connsiteX0" fmla="*/ 6456216 w 6456216"/>
              <a:gd name="connsiteY0" fmla="*/ 0 h 3366655"/>
              <a:gd name="connsiteX1" fmla="*/ 4585854 w 6456216"/>
              <a:gd name="connsiteY1" fmla="*/ 193964 h 3366655"/>
              <a:gd name="connsiteX2" fmla="*/ 96982 w 6456216"/>
              <a:gd name="connsiteY2" fmla="*/ 2535383 h 3366655"/>
              <a:gd name="connsiteX3" fmla="*/ 0 w 6456216"/>
              <a:gd name="connsiteY3" fmla="*/ 3366655 h 3366655"/>
              <a:gd name="connsiteX0" fmla="*/ 6359234 w 6359234"/>
              <a:gd name="connsiteY0" fmla="*/ 0 h 3366655"/>
              <a:gd name="connsiteX1" fmla="*/ 4488872 w 6359234"/>
              <a:gd name="connsiteY1" fmla="*/ 193964 h 3366655"/>
              <a:gd name="connsiteX2" fmla="*/ 0 w 6359234"/>
              <a:gd name="connsiteY2" fmla="*/ 2535383 h 3366655"/>
              <a:gd name="connsiteX3" fmla="*/ 2563090 w 6359234"/>
              <a:gd name="connsiteY3" fmla="*/ 3366655 h 3366655"/>
              <a:gd name="connsiteX0" fmla="*/ 3796144 w 3796144"/>
              <a:gd name="connsiteY0" fmla="*/ 0 h 3366655"/>
              <a:gd name="connsiteX1" fmla="*/ 1925782 w 3796144"/>
              <a:gd name="connsiteY1" fmla="*/ 193964 h 3366655"/>
              <a:gd name="connsiteX2" fmla="*/ 374074 w 3796144"/>
              <a:gd name="connsiteY2" fmla="*/ 1911928 h 3366655"/>
              <a:gd name="connsiteX3" fmla="*/ 0 w 3796144"/>
              <a:gd name="connsiteY3" fmla="*/ 3366655 h 3366655"/>
              <a:gd name="connsiteX0" fmla="*/ 3796144 w 3796144"/>
              <a:gd name="connsiteY0" fmla="*/ 0 h 3366655"/>
              <a:gd name="connsiteX1" fmla="*/ 2272146 w 3796144"/>
              <a:gd name="connsiteY1" fmla="*/ 1427018 h 3366655"/>
              <a:gd name="connsiteX2" fmla="*/ 374074 w 3796144"/>
              <a:gd name="connsiteY2" fmla="*/ 1911928 h 3366655"/>
              <a:gd name="connsiteX3" fmla="*/ 0 w 3796144"/>
              <a:gd name="connsiteY3" fmla="*/ 3366655 h 3366655"/>
              <a:gd name="connsiteX0" fmla="*/ 3796144 w 3796144"/>
              <a:gd name="connsiteY0" fmla="*/ 0 h 3366655"/>
              <a:gd name="connsiteX1" fmla="*/ 2272146 w 3796144"/>
              <a:gd name="connsiteY1" fmla="*/ 1427018 h 3366655"/>
              <a:gd name="connsiteX2" fmla="*/ 374074 w 3796144"/>
              <a:gd name="connsiteY2" fmla="*/ 1911928 h 3366655"/>
              <a:gd name="connsiteX3" fmla="*/ 0 w 3796144"/>
              <a:gd name="connsiteY3" fmla="*/ 3366655 h 3366655"/>
              <a:gd name="connsiteX0" fmla="*/ 3796144 w 3796144"/>
              <a:gd name="connsiteY0" fmla="*/ 0 h 3366655"/>
              <a:gd name="connsiteX1" fmla="*/ 374074 w 3796144"/>
              <a:gd name="connsiteY1" fmla="*/ 1911928 h 3366655"/>
              <a:gd name="connsiteX2" fmla="*/ 0 w 3796144"/>
              <a:gd name="connsiteY2" fmla="*/ 3366655 h 3366655"/>
              <a:gd name="connsiteX0" fmla="*/ 3574471 w 3574471"/>
              <a:gd name="connsiteY0" fmla="*/ 0 h 1925783"/>
              <a:gd name="connsiteX1" fmla="*/ 374074 w 3574471"/>
              <a:gd name="connsiteY1" fmla="*/ 471056 h 1925783"/>
              <a:gd name="connsiteX2" fmla="*/ 0 w 3574471"/>
              <a:gd name="connsiteY2" fmla="*/ 1925783 h 1925783"/>
              <a:gd name="connsiteX0" fmla="*/ 3574471 w 3574471"/>
              <a:gd name="connsiteY0" fmla="*/ 0 h 1925783"/>
              <a:gd name="connsiteX1" fmla="*/ 290946 w 3574471"/>
              <a:gd name="connsiteY1" fmla="*/ 692728 h 1925783"/>
              <a:gd name="connsiteX2" fmla="*/ 0 w 3574471"/>
              <a:gd name="connsiteY2" fmla="*/ 1925783 h 1925783"/>
              <a:gd name="connsiteX0" fmla="*/ 3297380 w 3297380"/>
              <a:gd name="connsiteY0" fmla="*/ 0 h 1925783"/>
              <a:gd name="connsiteX1" fmla="*/ 13855 w 3297380"/>
              <a:gd name="connsiteY1" fmla="*/ 692728 h 1925783"/>
              <a:gd name="connsiteX2" fmla="*/ 0 w 3297380"/>
              <a:gd name="connsiteY2" fmla="*/ 1925783 h 1925783"/>
              <a:gd name="connsiteX0" fmla="*/ 3297380 w 3297380"/>
              <a:gd name="connsiteY0" fmla="*/ 0 h 1925783"/>
              <a:gd name="connsiteX1" fmla="*/ 803564 w 3297380"/>
              <a:gd name="connsiteY1" fmla="*/ 858983 h 1925783"/>
              <a:gd name="connsiteX2" fmla="*/ 0 w 3297380"/>
              <a:gd name="connsiteY2" fmla="*/ 1925783 h 1925783"/>
              <a:gd name="connsiteX0" fmla="*/ 3144980 w 3144980"/>
              <a:gd name="connsiteY0" fmla="*/ 0 h 2078183"/>
              <a:gd name="connsiteX1" fmla="*/ 803564 w 3144980"/>
              <a:gd name="connsiteY1" fmla="*/ 1011383 h 2078183"/>
              <a:gd name="connsiteX2" fmla="*/ 0 w 3144980"/>
              <a:gd name="connsiteY2" fmla="*/ 2078183 h 2078183"/>
              <a:gd name="connsiteX0" fmla="*/ 6151416 w 6151416"/>
              <a:gd name="connsiteY0" fmla="*/ 0 h 1814947"/>
              <a:gd name="connsiteX1" fmla="*/ 3810000 w 6151416"/>
              <a:gd name="connsiteY1" fmla="*/ 1011383 h 1814947"/>
              <a:gd name="connsiteX2" fmla="*/ 0 w 6151416"/>
              <a:gd name="connsiteY2" fmla="*/ 1814947 h 1814947"/>
              <a:gd name="connsiteX0" fmla="*/ 6151416 w 6151416"/>
              <a:gd name="connsiteY0" fmla="*/ 0 h 1814947"/>
              <a:gd name="connsiteX1" fmla="*/ 2784763 w 6151416"/>
              <a:gd name="connsiteY1" fmla="*/ 429492 h 1814947"/>
              <a:gd name="connsiteX2" fmla="*/ 0 w 6151416"/>
              <a:gd name="connsiteY2" fmla="*/ 1814947 h 181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51416" h="1814947">
                <a:moveTo>
                  <a:pt x="6151416" y="0"/>
                </a:moveTo>
                <a:lnTo>
                  <a:pt x="2784763" y="429492"/>
                </a:lnTo>
                <a:lnTo>
                  <a:pt x="0" y="1814947"/>
                </a:lnTo>
              </a:path>
            </a:pathLst>
          </a:custGeom>
          <a:noFill/>
          <a:ln w="38100">
            <a:solidFill>
              <a:schemeClr val="accent6">
                <a:lumMod val="60000"/>
                <a:lumOff val="40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Freeform 121"/>
          <p:cNvSpPr/>
          <p:nvPr/>
        </p:nvSpPr>
        <p:spPr>
          <a:xfrm>
            <a:off x="3581400" y="2133601"/>
            <a:ext cx="4170216" cy="2286000"/>
          </a:xfrm>
          <a:custGeom>
            <a:avLst/>
            <a:gdLst>
              <a:gd name="connsiteX0" fmla="*/ 5611090 w 5611090"/>
              <a:gd name="connsiteY0" fmla="*/ 0 h 3228110"/>
              <a:gd name="connsiteX1" fmla="*/ 3990109 w 5611090"/>
              <a:gd name="connsiteY1" fmla="*/ 595746 h 3228110"/>
              <a:gd name="connsiteX2" fmla="*/ 180109 w 5611090"/>
              <a:gd name="connsiteY2" fmla="*/ 2161310 h 3228110"/>
              <a:gd name="connsiteX3" fmla="*/ 0 w 5611090"/>
              <a:gd name="connsiteY3" fmla="*/ 3228110 h 3228110"/>
              <a:gd name="connsiteX0" fmla="*/ 5611090 w 5611090"/>
              <a:gd name="connsiteY0" fmla="*/ 0 h 3228110"/>
              <a:gd name="connsiteX1" fmla="*/ 2507673 w 5611090"/>
              <a:gd name="connsiteY1" fmla="*/ 997528 h 3228110"/>
              <a:gd name="connsiteX2" fmla="*/ 180109 w 5611090"/>
              <a:gd name="connsiteY2" fmla="*/ 2161310 h 3228110"/>
              <a:gd name="connsiteX3" fmla="*/ 0 w 5611090"/>
              <a:gd name="connsiteY3" fmla="*/ 3228110 h 3228110"/>
              <a:gd name="connsiteX0" fmla="*/ 5597235 w 5597235"/>
              <a:gd name="connsiteY0" fmla="*/ 0 h 3560619"/>
              <a:gd name="connsiteX1" fmla="*/ 2507673 w 5597235"/>
              <a:gd name="connsiteY1" fmla="*/ 1330037 h 3560619"/>
              <a:gd name="connsiteX2" fmla="*/ 180109 w 5597235"/>
              <a:gd name="connsiteY2" fmla="*/ 2493819 h 3560619"/>
              <a:gd name="connsiteX3" fmla="*/ 0 w 5597235"/>
              <a:gd name="connsiteY3" fmla="*/ 3560619 h 3560619"/>
              <a:gd name="connsiteX0" fmla="*/ 5597235 w 5597235"/>
              <a:gd name="connsiteY0" fmla="*/ 0 h 3560619"/>
              <a:gd name="connsiteX1" fmla="*/ 2604655 w 5597235"/>
              <a:gd name="connsiteY1" fmla="*/ 845128 h 3560619"/>
              <a:gd name="connsiteX2" fmla="*/ 180109 w 5597235"/>
              <a:gd name="connsiteY2" fmla="*/ 2493819 h 3560619"/>
              <a:gd name="connsiteX3" fmla="*/ 0 w 5597235"/>
              <a:gd name="connsiteY3" fmla="*/ 3560619 h 3560619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1191490 w 6608616"/>
              <a:gd name="connsiteY2" fmla="*/ 24938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623455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442362 w 6442362"/>
              <a:gd name="connsiteY0" fmla="*/ 0 h 3297382"/>
              <a:gd name="connsiteX1" fmla="*/ 3449782 w 6442362"/>
              <a:gd name="connsiteY1" fmla="*/ 623455 h 3297382"/>
              <a:gd name="connsiteX2" fmla="*/ 235527 w 6442362"/>
              <a:gd name="connsiteY2" fmla="*/ 2341419 h 3297382"/>
              <a:gd name="connsiteX3" fmla="*/ 0 w 6442362"/>
              <a:gd name="connsiteY3" fmla="*/ 3297382 h 3297382"/>
              <a:gd name="connsiteX0" fmla="*/ 6428507 w 6428507"/>
              <a:gd name="connsiteY0" fmla="*/ 0 h 3200400"/>
              <a:gd name="connsiteX1" fmla="*/ 3449782 w 6428507"/>
              <a:gd name="connsiteY1" fmla="*/ 526473 h 3200400"/>
              <a:gd name="connsiteX2" fmla="*/ 235527 w 6428507"/>
              <a:gd name="connsiteY2" fmla="*/ 2244437 h 3200400"/>
              <a:gd name="connsiteX3" fmla="*/ 0 w 6428507"/>
              <a:gd name="connsiteY3" fmla="*/ 3200400 h 3200400"/>
              <a:gd name="connsiteX0" fmla="*/ 6428507 w 6428507"/>
              <a:gd name="connsiteY0" fmla="*/ 1468582 h 4668982"/>
              <a:gd name="connsiteX1" fmla="*/ 5805054 w 6428507"/>
              <a:gd name="connsiteY1" fmla="*/ 0 h 4668982"/>
              <a:gd name="connsiteX2" fmla="*/ 235527 w 6428507"/>
              <a:gd name="connsiteY2" fmla="*/ 3713019 h 4668982"/>
              <a:gd name="connsiteX3" fmla="*/ 0 w 6428507"/>
              <a:gd name="connsiteY3" fmla="*/ 4668982 h 4668982"/>
              <a:gd name="connsiteX0" fmla="*/ 6497780 w 6497780"/>
              <a:gd name="connsiteY0" fmla="*/ 1343891 h 4668982"/>
              <a:gd name="connsiteX1" fmla="*/ 5805054 w 6497780"/>
              <a:gd name="connsiteY1" fmla="*/ 0 h 4668982"/>
              <a:gd name="connsiteX2" fmla="*/ 235527 w 6497780"/>
              <a:gd name="connsiteY2" fmla="*/ 3713019 h 4668982"/>
              <a:gd name="connsiteX3" fmla="*/ 0 w 6497780"/>
              <a:gd name="connsiteY3" fmla="*/ 4668982 h 4668982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235527 w 6497780"/>
              <a:gd name="connsiteY2" fmla="*/ 2369128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235527 w 6497780"/>
              <a:gd name="connsiteY2" fmla="*/ 2369128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96982 w 6497780"/>
              <a:gd name="connsiteY2" fmla="*/ 2493819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96982 w 6497780"/>
              <a:gd name="connsiteY2" fmla="*/ 2493819 h 3325091"/>
              <a:gd name="connsiteX3" fmla="*/ 0 w 6497780"/>
              <a:gd name="connsiteY3" fmla="*/ 3325091 h 3325091"/>
              <a:gd name="connsiteX0" fmla="*/ 6456216 w 6456216"/>
              <a:gd name="connsiteY0" fmla="*/ 0 h 3366655"/>
              <a:gd name="connsiteX1" fmla="*/ 4585854 w 6456216"/>
              <a:gd name="connsiteY1" fmla="*/ 193964 h 3366655"/>
              <a:gd name="connsiteX2" fmla="*/ 96982 w 6456216"/>
              <a:gd name="connsiteY2" fmla="*/ 2535383 h 3366655"/>
              <a:gd name="connsiteX3" fmla="*/ 0 w 6456216"/>
              <a:gd name="connsiteY3" fmla="*/ 3366655 h 3366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56216" h="3366655">
                <a:moveTo>
                  <a:pt x="6456216" y="0"/>
                </a:moveTo>
                <a:lnTo>
                  <a:pt x="4585854" y="193964"/>
                </a:lnTo>
                <a:cubicBezTo>
                  <a:pt x="2073563" y="1302328"/>
                  <a:pt x="1805708" y="1565564"/>
                  <a:pt x="96982" y="2535383"/>
                </a:cubicBezTo>
                <a:lnTo>
                  <a:pt x="0" y="3366655"/>
                </a:lnTo>
              </a:path>
            </a:pathLst>
          </a:custGeom>
          <a:noFill/>
          <a:ln w="38100">
            <a:solidFill>
              <a:srgbClr val="92D050"/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Freeform 122"/>
          <p:cNvSpPr/>
          <p:nvPr/>
        </p:nvSpPr>
        <p:spPr>
          <a:xfrm>
            <a:off x="3962400" y="4343400"/>
            <a:ext cx="3810001" cy="838200"/>
          </a:xfrm>
          <a:custGeom>
            <a:avLst/>
            <a:gdLst>
              <a:gd name="connsiteX0" fmla="*/ 5611090 w 5611090"/>
              <a:gd name="connsiteY0" fmla="*/ 0 h 3228110"/>
              <a:gd name="connsiteX1" fmla="*/ 3990109 w 5611090"/>
              <a:gd name="connsiteY1" fmla="*/ 595746 h 3228110"/>
              <a:gd name="connsiteX2" fmla="*/ 180109 w 5611090"/>
              <a:gd name="connsiteY2" fmla="*/ 2161310 h 3228110"/>
              <a:gd name="connsiteX3" fmla="*/ 0 w 5611090"/>
              <a:gd name="connsiteY3" fmla="*/ 3228110 h 3228110"/>
              <a:gd name="connsiteX0" fmla="*/ 5611090 w 5611090"/>
              <a:gd name="connsiteY0" fmla="*/ 0 h 3228110"/>
              <a:gd name="connsiteX1" fmla="*/ 2507673 w 5611090"/>
              <a:gd name="connsiteY1" fmla="*/ 997528 h 3228110"/>
              <a:gd name="connsiteX2" fmla="*/ 180109 w 5611090"/>
              <a:gd name="connsiteY2" fmla="*/ 2161310 h 3228110"/>
              <a:gd name="connsiteX3" fmla="*/ 0 w 5611090"/>
              <a:gd name="connsiteY3" fmla="*/ 3228110 h 3228110"/>
              <a:gd name="connsiteX0" fmla="*/ 5597235 w 5597235"/>
              <a:gd name="connsiteY0" fmla="*/ 0 h 3560619"/>
              <a:gd name="connsiteX1" fmla="*/ 2507673 w 5597235"/>
              <a:gd name="connsiteY1" fmla="*/ 1330037 h 3560619"/>
              <a:gd name="connsiteX2" fmla="*/ 180109 w 5597235"/>
              <a:gd name="connsiteY2" fmla="*/ 2493819 h 3560619"/>
              <a:gd name="connsiteX3" fmla="*/ 0 w 5597235"/>
              <a:gd name="connsiteY3" fmla="*/ 3560619 h 3560619"/>
              <a:gd name="connsiteX0" fmla="*/ 5597235 w 5597235"/>
              <a:gd name="connsiteY0" fmla="*/ 0 h 3560619"/>
              <a:gd name="connsiteX1" fmla="*/ 2604655 w 5597235"/>
              <a:gd name="connsiteY1" fmla="*/ 845128 h 3560619"/>
              <a:gd name="connsiteX2" fmla="*/ 180109 w 5597235"/>
              <a:gd name="connsiteY2" fmla="*/ 2493819 h 3560619"/>
              <a:gd name="connsiteX3" fmla="*/ 0 w 5597235"/>
              <a:gd name="connsiteY3" fmla="*/ 3560619 h 3560619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1191490 w 6608616"/>
              <a:gd name="connsiteY2" fmla="*/ 24938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845128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608616 w 6608616"/>
              <a:gd name="connsiteY0" fmla="*/ 0 h 3519055"/>
              <a:gd name="connsiteX1" fmla="*/ 3616036 w 6608616"/>
              <a:gd name="connsiteY1" fmla="*/ 623455 h 3519055"/>
              <a:gd name="connsiteX2" fmla="*/ 401781 w 6608616"/>
              <a:gd name="connsiteY2" fmla="*/ 2341419 h 3519055"/>
              <a:gd name="connsiteX3" fmla="*/ 0 w 6608616"/>
              <a:gd name="connsiteY3" fmla="*/ 3519055 h 3519055"/>
              <a:gd name="connsiteX0" fmla="*/ 6442362 w 6442362"/>
              <a:gd name="connsiteY0" fmla="*/ 0 h 3297382"/>
              <a:gd name="connsiteX1" fmla="*/ 3449782 w 6442362"/>
              <a:gd name="connsiteY1" fmla="*/ 623455 h 3297382"/>
              <a:gd name="connsiteX2" fmla="*/ 235527 w 6442362"/>
              <a:gd name="connsiteY2" fmla="*/ 2341419 h 3297382"/>
              <a:gd name="connsiteX3" fmla="*/ 0 w 6442362"/>
              <a:gd name="connsiteY3" fmla="*/ 3297382 h 3297382"/>
              <a:gd name="connsiteX0" fmla="*/ 6428507 w 6428507"/>
              <a:gd name="connsiteY0" fmla="*/ 0 h 3200400"/>
              <a:gd name="connsiteX1" fmla="*/ 3449782 w 6428507"/>
              <a:gd name="connsiteY1" fmla="*/ 526473 h 3200400"/>
              <a:gd name="connsiteX2" fmla="*/ 235527 w 6428507"/>
              <a:gd name="connsiteY2" fmla="*/ 2244437 h 3200400"/>
              <a:gd name="connsiteX3" fmla="*/ 0 w 6428507"/>
              <a:gd name="connsiteY3" fmla="*/ 3200400 h 3200400"/>
              <a:gd name="connsiteX0" fmla="*/ 6428507 w 6428507"/>
              <a:gd name="connsiteY0" fmla="*/ 1468582 h 4668982"/>
              <a:gd name="connsiteX1" fmla="*/ 5805054 w 6428507"/>
              <a:gd name="connsiteY1" fmla="*/ 0 h 4668982"/>
              <a:gd name="connsiteX2" fmla="*/ 235527 w 6428507"/>
              <a:gd name="connsiteY2" fmla="*/ 3713019 h 4668982"/>
              <a:gd name="connsiteX3" fmla="*/ 0 w 6428507"/>
              <a:gd name="connsiteY3" fmla="*/ 4668982 h 4668982"/>
              <a:gd name="connsiteX0" fmla="*/ 6497780 w 6497780"/>
              <a:gd name="connsiteY0" fmla="*/ 1343891 h 4668982"/>
              <a:gd name="connsiteX1" fmla="*/ 5805054 w 6497780"/>
              <a:gd name="connsiteY1" fmla="*/ 0 h 4668982"/>
              <a:gd name="connsiteX2" fmla="*/ 235527 w 6497780"/>
              <a:gd name="connsiteY2" fmla="*/ 3713019 h 4668982"/>
              <a:gd name="connsiteX3" fmla="*/ 0 w 6497780"/>
              <a:gd name="connsiteY3" fmla="*/ 4668982 h 4668982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235527 w 6497780"/>
              <a:gd name="connsiteY2" fmla="*/ 2369128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235527 w 6497780"/>
              <a:gd name="connsiteY2" fmla="*/ 2369128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96982 w 6497780"/>
              <a:gd name="connsiteY2" fmla="*/ 2493819 h 3325091"/>
              <a:gd name="connsiteX3" fmla="*/ 0 w 6497780"/>
              <a:gd name="connsiteY3" fmla="*/ 3325091 h 3325091"/>
              <a:gd name="connsiteX0" fmla="*/ 6497780 w 6497780"/>
              <a:gd name="connsiteY0" fmla="*/ 0 h 3325091"/>
              <a:gd name="connsiteX1" fmla="*/ 4585854 w 6497780"/>
              <a:gd name="connsiteY1" fmla="*/ 152400 h 3325091"/>
              <a:gd name="connsiteX2" fmla="*/ 96982 w 6497780"/>
              <a:gd name="connsiteY2" fmla="*/ 2493819 h 3325091"/>
              <a:gd name="connsiteX3" fmla="*/ 0 w 6497780"/>
              <a:gd name="connsiteY3" fmla="*/ 3325091 h 3325091"/>
              <a:gd name="connsiteX0" fmla="*/ 6456216 w 6456216"/>
              <a:gd name="connsiteY0" fmla="*/ 0 h 3366655"/>
              <a:gd name="connsiteX1" fmla="*/ 4585854 w 6456216"/>
              <a:gd name="connsiteY1" fmla="*/ 193964 h 3366655"/>
              <a:gd name="connsiteX2" fmla="*/ 96982 w 6456216"/>
              <a:gd name="connsiteY2" fmla="*/ 2535383 h 3366655"/>
              <a:gd name="connsiteX3" fmla="*/ 0 w 6456216"/>
              <a:gd name="connsiteY3" fmla="*/ 3366655 h 3366655"/>
              <a:gd name="connsiteX0" fmla="*/ 6359234 w 6359234"/>
              <a:gd name="connsiteY0" fmla="*/ 0 h 3366655"/>
              <a:gd name="connsiteX1" fmla="*/ 4488872 w 6359234"/>
              <a:gd name="connsiteY1" fmla="*/ 193964 h 3366655"/>
              <a:gd name="connsiteX2" fmla="*/ 0 w 6359234"/>
              <a:gd name="connsiteY2" fmla="*/ 2535383 h 3366655"/>
              <a:gd name="connsiteX3" fmla="*/ 2563090 w 6359234"/>
              <a:gd name="connsiteY3" fmla="*/ 3366655 h 3366655"/>
              <a:gd name="connsiteX0" fmla="*/ 3796144 w 3796144"/>
              <a:gd name="connsiteY0" fmla="*/ 0 h 3366655"/>
              <a:gd name="connsiteX1" fmla="*/ 1925782 w 3796144"/>
              <a:gd name="connsiteY1" fmla="*/ 193964 h 3366655"/>
              <a:gd name="connsiteX2" fmla="*/ 374074 w 3796144"/>
              <a:gd name="connsiteY2" fmla="*/ 1911928 h 3366655"/>
              <a:gd name="connsiteX3" fmla="*/ 0 w 3796144"/>
              <a:gd name="connsiteY3" fmla="*/ 3366655 h 3366655"/>
              <a:gd name="connsiteX0" fmla="*/ 3796144 w 3796144"/>
              <a:gd name="connsiteY0" fmla="*/ 0 h 3366655"/>
              <a:gd name="connsiteX1" fmla="*/ 2272146 w 3796144"/>
              <a:gd name="connsiteY1" fmla="*/ 1427018 h 3366655"/>
              <a:gd name="connsiteX2" fmla="*/ 374074 w 3796144"/>
              <a:gd name="connsiteY2" fmla="*/ 1911928 h 3366655"/>
              <a:gd name="connsiteX3" fmla="*/ 0 w 3796144"/>
              <a:gd name="connsiteY3" fmla="*/ 3366655 h 3366655"/>
              <a:gd name="connsiteX0" fmla="*/ 3796144 w 3796144"/>
              <a:gd name="connsiteY0" fmla="*/ 0 h 3366655"/>
              <a:gd name="connsiteX1" fmla="*/ 2272146 w 3796144"/>
              <a:gd name="connsiteY1" fmla="*/ 1427018 h 3366655"/>
              <a:gd name="connsiteX2" fmla="*/ 374074 w 3796144"/>
              <a:gd name="connsiteY2" fmla="*/ 1911928 h 3366655"/>
              <a:gd name="connsiteX3" fmla="*/ 0 w 3796144"/>
              <a:gd name="connsiteY3" fmla="*/ 3366655 h 3366655"/>
              <a:gd name="connsiteX0" fmla="*/ 3796144 w 3796144"/>
              <a:gd name="connsiteY0" fmla="*/ 0 h 3366655"/>
              <a:gd name="connsiteX1" fmla="*/ 374074 w 3796144"/>
              <a:gd name="connsiteY1" fmla="*/ 1911928 h 3366655"/>
              <a:gd name="connsiteX2" fmla="*/ 0 w 3796144"/>
              <a:gd name="connsiteY2" fmla="*/ 3366655 h 3366655"/>
              <a:gd name="connsiteX0" fmla="*/ 3574471 w 3574471"/>
              <a:gd name="connsiteY0" fmla="*/ 0 h 1925783"/>
              <a:gd name="connsiteX1" fmla="*/ 374074 w 3574471"/>
              <a:gd name="connsiteY1" fmla="*/ 471056 h 1925783"/>
              <a:gd name="connsiteX2" fmla="*/ 0 w 3574471"/>
              <a:gd name="connsiteY2" fmla="*/ 1925783 h 1925783"/>
              <a:gd name="connsiteX0" fmla="*/ 3574471 w 3574471"/>
              <a:gd name="connsiteY0" fmla="*/ 0 h 1925783"/>
              <a:gd name="connsiteX1" fmla="*/ 290946 w 3574471"/>
              <a:gd name="connsiteY1" fmla="*/ 692728 h 1925783"/>
              <a:gd name="connsiteX2" fmla="*/ 0 w 3574471"/>
              <a:gd name="connsiteY2" fmla="*/ 1925783 h 1925783"/>
              <a:gd name="connsiteX0" fmla="*/ 3297380 w 3297380"/>
              <a:gd name="connsiteY0" fmla="*/ 0 h 1925783"/>
              <a:gd name="connsiteX1" fmla="*/ 13855 w 3297380"/>
              <a:gd name="connsiteY1" fmla="*/ 692728 h 1925783"/>
              <a:gd name="connsiteX2" fmla="*/ 0 w 3297380"/>
              <a:gd name="connsiteY2" fmla="*/ 1925783 h 1925783"/>
              <a:gd name="connsiteX0" fmla="*/ 3297380 w 3297380"/>
              <a:gd name="connsiteY0" fmla="*/ 0 h 1925783"/>
              <a:gd name="connsiteX1" fmla="*/ 803564 w 3297380"/>
              <a:gd name="connsiteY1" fmla="*/ 858983 h 1925783"/>
              <a:gd name="connsiteX2" fmla="*/ 0 w 3297380"/>
              <a:gd name="connsiteY2" fmla="*/ 1925783 h 1925783"/>
              <a:gd name="connsiteX0" fmla="*/ 3311235 w 3311235"/>
              <a:gd name="connsiteY0" fmla="*/ 568036 h 1066800"/>
              <a:gd name="connsiteX1" fmla="*/ 803564 w 3311235"/>
              <a:gd name="connsiteY1" fmla="*/ 0 h 1066800"/>
              <a:gd name="connsiteX2" fmla="*/ 0 w 3311235"/>
              <a:gd name="connsiteY2" fmla="*/ 1066800 h 1066800"/>
              <a:gd name="connsiteX0" fmla="*/ 3311235 w 3311235"/>
              <a:gd name="connsiteY0" fmla="*/ 249381 h 748145"/>
              <a:gd name="connsiteX1" fmla="*/ 872837 w 3311235"/>
              <a:gd name="connsiteY1" fmla="*/ 0 h 748145"/>
              <a:gd name="connsiteX2" fmla="*/ 0 w 3311235"/>
              <a:gd name="connsiteY2" fmla="*/ 748145 h 748145"/>
              <a:gd name="connsiteX0" fmla="*/ 3103417 w 3103417"/>
              <a:gd name="connsiteY0" fmla="*/ 249381 h 568036"/>
              <a:gd name="connsiteX1" fmla="*/ 665019 w 3103417"/>
              <a:gd name="connsiteY1" fmla="*/ 0 h 568036"/>
              <a:gd name="connsiteX2" fmla="*/ 0 w 3103417"/>
              <a:gd name="connsiteY2" fmla="*/ 568036 h 568036"/>
              <a:gd name="connsiteX0" fmla="*/ 3103417 w 3103417"/>
              <a:gd name="connsiteY0" fmla="*/ 249381 h 892628"/>
              <a:gd name="connsiteX1" fmla="*/ 3058925 w 3103417"/>
              <a:gd name="connsiteY1" fmla="*/ 892628 h 892628"/>
              <a:gd name="connsiteX2" fmla="*/ 665019 w 3103417"/>
              <a:gd name="connsiteY2" fmla="*/ 0 h 892628"/>
              <a:gd name="connsiteX3" fmla="*/ 0 w 3103417"/>
              <a:gd name="connsiteY3" fmla="*/ 568036 h 892628"/>
              <a:gd name="connsiteX0" fmla="*/ 3058925 w 3058925"/>
              <a:gd name="connsiteY0" fmla="*/ 892628 h 892628"/>
              <a:gd name="connsiteX1" fmla="*/ 665019 w 3058925"/>
              <a:gd name="connsiteY1" fmla="*/ 0 h 892628"/>
              <a:gd name="connsiteX2" fmla="*/ 0 w 3058925"/>
              <a:gd name="connsiteY2" fmla="*/ 568036 h 892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8925" h="892628">
                <a:moveTo>
                  <a:pt x="3058925" y="892628"/>
                </a:moveTo>
                <a:lnTo>
                  <a:pt x="665019" y="0"/>
                </a:lnTo>
                <a:lnTo>
                  <a:pt x="0" y="568036"/>
                </a:lnTo>
              </a:path>
            </a:pathLst>
          </a:custGeom>
          <a:noFill/>
          <a:ln w="38100">
            <a:solidFill>
              <a:srgbClr val="C00000"/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4" name="Picture 123" descr="wifi.jpg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9400" y="4038600"/>
            <a:ext cx="585787" cy="544215"/>
          </a:xfrm>
          <a:prstGeom prst="rect">
            <a:avLst/>
          </a:prstGeom>
        </p:spPr>
      </p:pic>
      <p:grpSp>
        <p:nvGrpSpPr>
          <p:cNvPr id="126" name="Group 125"/>
          <p:cNvGrpSpPr/>
          <p:nvPr/>
        </p:nvGrpSpPr>
        <p:grpSpPr>
          <a:xfrm>
            <a:off x="5867400" y="3203434"/>
            <a:ext cx="1171580" cy="753241"/>
            <a:chOff x="5867400" y="3203434"/>
            <a:chExt cx="1171580" cy="753241"/>
          </a:xfrm>
        </p:grpSpPr>
        <p:pic>
          <p:nvPicPr>
            <p:cNvPr id="127" name="Picture 126"/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45495" y="3235183"/>
              <a:ext cx="593485" cy="721492"/>
            </a:xfrm>
            <a:prstGeom prst="rect">
              <a:avLst/>
            </a:prstGeom>
          </p:spPr>
        </p:pic>
        <p:grpSp>
          <p:nvGrpSpPr>
            <p:cNvPr id="128" name="Group 36"/>
            <p:cNvGrpSpPr/>
            <p:nvPr/>
          </p:nvGrpSpPr>
          <p:grpSpPr>
            <a:xfrm>
              <a:off x="5867400" y="3203434"/>
              <a:ext cx="685800" cy="679731"/>
              <a:chOff x="6781800" y="5489434"/>
              <a:chExt cx="685800" cy="679731"/>
            </a:xfrm>
          </p:grpSpPr>
          <p:pic>
            <p:nvPicPr>
              <p:cNvPr id="129" name="Picture 128"/>
              <p:cNvPicPr>
                <a:picLocks noChangeAspect="1"/>
              </p:cNvPicPr>
              <p:nvPr/>
            </p:nvPicPr>
            <p:blipFill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81800" y="5489434"/>
                <a:ext cx="685800" cy="679731"/>
              </a:xfrm>
              <a:prstGeom prst="rect">
                <a:avLst/>
              </a:prstGeom>
            </p:spPr>
          </p:pic>
          <p:pic>
            <p:nvPicPr>
              <p:cNvPr id="130" name="Picture 129"/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961910" y="5638800"/>
                <a:ext cx="304800" cy="304800"/>
              </a:xfrm>
              <a:prstGeom prst="rect">
                <a:avLst/>
              </a:prstGeom>
            </p:spPr>
          </p:pic>
        </p:grpSp>
      </p:grpSp>
      <p:grpSp>
        <p:nvGrpSpPr>
          <p:cNvPr id="131" name="Group 130"/>
          <p:cNvGrpSpPr/>
          <p:nvPr/>
        </p:nvGrpSpPr>
        <p:grpSpPr>
          <a:xfrm>
            <a:off x="5791200" y="1755634"/>
            <a:ext cx="1222123" cy="753241"/>
            <a:chOff x="5867400" y="3203434"/>
            <a:chExt cx="1222123" cy="753241"/>
          </a:xfrm>
        </p:grpSpPr>
        <p:pic>
          <p:nvPicPr>
            <p:cNvPr id="132" name="Picture 131"/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94953" y="3235183"/>
              <a:ext cx="694570" cy="721492"/>
            </a:xfrm>
            <a:prstGeom prst="rect">
              <a:avLst/>
            </a:prstGeom>
          </p:spPr>
        </p:pic>
        <p:grpSp>
          <p:nvGrpSpPr>
            <p:cNvPr id="133" name="Group 36"/>
            <p:cNvGrpSpPr/>
            <p:nvPr/>
          </p:nvGrpSpPr>
          <p:grpSpPr>
            <a:xfrm>
              <a:off x="5867400" y="3203434"/>
              <a:ext cx="685800" cy="679731"/>
              <a:chOff x="6781800" y="5489434"/>
              <a:chExt cx="685800" cy="679731"/>
            </a:xfrm>
          </p:grpSpPr>
          <p:pic>
            <p:nvPicPr>
              <p:cNvPr id="134" name="Picture 133"/>
              <p:cNvPicPr>
                <a:picLocks noChangeAspect="1"/>
              </p:cNvPicPr>
              <p:nvPr/>
            </p:nvPicPr>
            <p:blipFill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81800" y="5489434"/>
                <a:ext cx="685800" cy="679731"/>
              </a:xfrm>
              <a:prstGeom prst="rect">
                <a:avLst/>
              </a:prstGeom>
            </p:spPr>
          </p:pic>
          <p:pic>
            <p:nvPicPr>
              <p:cNvPr id="135" name="Picture 134"/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961910" y="5638800"/>
                <a:ext cx="304800" cy="304800"/>
              </a:xfrm>
              <a:prstGeom prst="rect">
                <a:avLst/>
              </a:prstGeom>
            </p:spPr>
          </p:pic>
        </p:grpSp>
      </p:grpSp>
      <p:grpSp>
        <p:nvGrpSpPr>
          <p:cNvPr id="136" name="Group 135"/>
          <p:cNvGrpSpPr/>
          <p:nvPr/>
        </p:nvGrpSpPr>
        <p:grpSpPr>
          <a:xfrm>
            <a:off x="5791200" y="4733920"/>
            <a:ext cx="1234594" cy="825645"/>
            <a:chOff x="5791200" y="4733920"/>
            <a:chExt cx="1234594" cy="825645"/>
          </a:xfrm>
        </p:grpSpPr>
        <p:pic>
          <p:nvPicPr>
            <p:cNvPr id="137" name="Picture 136"/>
            <p:cNvPicPr>
              <a:picLocks noChangeAspect="1"/>
            </p:cNvPicPr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63794" y="4733920"/>
              <a:ext cx="762000" cy="762000"/>
            </a:xfrm>
            <a:prstGeom prst="rect">
              <a:avLst/>
            </a:prstGeom>
          </p:spPr>
        </p:pic>
        <p:grpSp>
          <p:nvGrpSpPr>
            <p:cNvPr id="138" name="Group 41"/>
            <p:cNvGrpSpPr/>
            <p:nvPr/>
          </p:nvGrpSpPr>
          <p:grpSpPr>
            <a:xfrm>
              <a:off x="5791200" y="4879834"/>
              <a:ext cx="685800" cy="679731"/>
              <a:chOff x="6781800" y="5489434"/>
              <a:chExt cx="685800" cy="679731"/>
            </a:xfrm>
          </p:grpSpPr>
          <p:pic>
            <p:nvPicPr>
              <p:cNvPr id="139" name="Picture 138"/>
              <p:cNvPicPr>
                <a:picLocks noChangeAspect="1"/>
              </p:cNvPicPr>
              <p:nvPr/>
            </p:nvPicPr>
            <p:blipFill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81800" y="5489434"/>
                <a:ext cx="685800" cy="679731"/>
              </a:xfrm>
              <a:prstGeom prst="rect">
                <a:avLst/>
              </a:prstGeom>
            </p:spPr>
          </p:pic>
          <p:pic>
            <p:nvPicPr>
              <p:cNvPr id="140" name="Picture 139"/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961910" y="5638800"/>
                <a:ext cx="304800" cy="304800"/>
              </a:xfrm>
              <a:prstGeom prst="rect">
                <a:avLst/>
              </a:prstGeom>
            </p:spPr>
          </p:pic>
        </p:grpSp>
      </p:grpSp>
      <p:pic>
        <p:nvPicPr>
          <p:cNvPr id="141" name="Picture 140" descr="v.png"/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4400" y="2142642"/>
            <a:ext cx="327530" cy="327530"/>
          </a:xfrm>
          <a:prstGeom prst="rect">
            <a:avLst/>
          </a:prstGeom>
        </p:spPr>
      </p:pic>
      <p:pic>
        <p:nvPicPr>
          <p:cNvPr id="142" name="Picture 141" descr="v.png"/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00" y="3467100"/>
            <a:ext cx="342900" cy="342900"/>
          </a:xfrm>
          <a:prstGeom prst="rect">
            <a:avLst/>
          </a:prstGeom>
        </p:spPr>
      </p:pic>
      <p:pic>
        <p:nvPicPr>
          <p:cNvPr id="143" name="Picture 142" descr="v.png"/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7713" y="5005515"/>
            <a:ext cx="349228" cy="349228"/>
          </a:xfrm>
          <a:prstGeom prst="rect">
            <a:avLst/>
          </a:prstGeom>
        </p:spPr>
      </p:pic>
      <p:sp>
        <p:nvSpPr>
          <p:cNvPr id="7" name="Action Button: Back or Previous 6">
            <a:hlinkClick r:id="" action="ppaction://noaction" highlightClick="1"/>
          </p:cNvPr>
          <p:cNvSpPr/>
          <p:nvPr/>
        </p:nvSpPr>
        <p:spPr>
          <a:xfrm>
            <a:off x="115024" y="6260232"/>
            <a:ext cx="379552" cy="407727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itle 1"/>
          <p:cNvSpPr txBox="1">
            <a:spLocks/>
          </p:cNvSpPr>
          <p:nvPr/>
        </p:nvSpPr>
        <p:spPr>
          <a:xfrm>
            <a:off x="3048000" y="808038"/>
            <a:ext cx="3276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LogBook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45" name="Group 29"/>
          <p:cNvGrpSpPr/>
          <p:nvPr/>
        </p:nvGrpSpPr>
        <p:grpSpPr>
          <a:xfrm>
            <a:off x="1918855" y="4544290"/>
            <a:ext cx="1066800" cy="762000"/>
            <a:chOff x="2209800" y="1828800"/>
            <a:chExt cx="1066800" cy="762000"/>
          </a:xfrm>
        </p:grpSpPr>
        <p:sp>
          <p:nvSpPr>
            <p:cNvPr id="146" name="Rounded Rectangular Callout 145"/>
            <p:cNvSpPr/>
            <p:nvPr/>
          </p:nvSpPr>
          <p:spPr>
            <a:xfrm>
              <a:off x="2209800" y="1828800"/>
              <a:ext cx="1066800" cy="762000"/>
            </a:xfrm>
            <a:prstGeom prst="wedgeRoundRectCallout">
              <a:avLst>
                <a:gd name="adj1" fmla="val 59124"/>
                <a:gd name="adj2" fmla="val 84458"/>
                <a:gd name="adj3" fmla="val 16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2209800" y="1905000"/>
              <a:ext cx="1066800" cy="1524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chemeClr val="tx1"/>
                  </a:solidFill>
                </a:rPr>
                <a:t>X</a:t>
              </a:r>
              <a:r>
                <a:rPr lang="he-IL" sz="1000" dirty="0" smtClean="0">
                  <a:solidFill>
                    <a:schemeClr val="tx1"/>
                  </a:solidFill>
                </a:rPr>
                <a:t>xx </a:t>
              </a:r>
              <a:r>
                <a:rPr lang="en-US" sz="1000" dirty="0" smtClean="0">
                  <a:solidFill>
                    <a:schemeClr val="tx1"/>
                  </a:solidFill>
                </a:rPr>
                <a:t>XX</a:t>
              </a:r>
              <a:r>
                <a:rPr lang="he-IL" sz="1000" dirty="0" smtClean="0">
                  <a:solidFill>
                    <a:schemeClr val="tx1"/>
                  </a:solidFill>
                </a:rPr>
                <a:t> </a:t>
              </a:r>
              <a:r>
                <a:rPr lang="he-IL" sz="1000" b="1" dirty="0" smtClean="0">
                  <a:solidFill>
                    <a:schemeClr val="tx1"/>
                  </a:solidFill>
                </a:rPr>
                <a:t>xxx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2209800" y="2057400"/>
              <a:ext cx="1066800" cy="1524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chemeClr val="tx1"/>
                  </a:solidFill>
                </a:rPr>
                <a:t>X</a:t>
              </a:r>
              <a:r>
                <a:rPr lang="he-IL" sz="1000" dirty="0" smtClean="0">
                  <a:solidFill>
                    <a:schemeClr val="tx1"/>
                  </a:solidFill>
                </a:rPr>
                <a:t>xx </a:t>
              </a:r>
              <a:r>
                <a:rPr lang="en-US" sz="1000" dirty="0" smtClean="0">
                  <a:solidFill>
                    <a:schemeClr val="tx1"/>
                  </a:solidFill>
                </a:rPr>
                <a:t>XX</a:t>
              </a:r>
              <a:r>
                <a:rPr lang="he-IL" sz="1000" dirty="0" smtClean="0">
                  <a:solidFill>
                    <a:schemeClr val="tx1"/>
                  </a:solidFill>
                </a:rPr>
                <a:t> </a:t>
              </a:r>
              <a:r>
                <a:rPr lang="he-IL" sz="1000" b="1" dirty="0" smtClean="0">
                  <a:solidFill>
                    <a:schemeClr val="tx1"/>
                  </a:solidFill>
                </a:rPr>
                <a:t>xxx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2209800" y="2209800"/>
              <a:ext cx="1066800" cy="1524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chemeClr val="tx1"/>
                  </a:solidFill>
                </a:rPr>
                <a:t>X</a:t>
              </a:r>
              <a:r>
                <a:rPr lang="he-IL" sz="1000" dirty="0" smtClean="0">
                  <a:solidFill>
                    <a:schemeClr val="tx1"/>
                  </a:solidFill>
                </a:rPr>
                <a:t>xx </a:t>
              </a:r>
              <a:r>
                <a:rPr lang="en-US" sz="1000" dirty="0" smtClean="0">
                  <a:solidFill>
                    <a:schemeClr val="tx1"/>
                  </a:solidFill>
                </a:rPr>
                <a:t>XX</a:t>
              </a:r>
              <a:r>
                <a:rPr lang="he-IL" sz="1000" dirty="0" smtClean="0">
                  <a:solidFill>
                    <a:schemeClr val="tx1"/>
                  </a:solidFill>
                </a:rPr>
                <a:t> </a:t>
              </a:r>
              <a:r>
                <a:rPr lang="he-IL" sz="1000" b="1" dirty="0" smtClean="0">
                  <a:solidFill>
                    <a:schemeClr val="tx1"/>
                  </a:solidFill>
                </a:rPr>
                <a:t>xxx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2209800" y="2362200"/>
              <a:ext cx="1066800" cy="1524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chemeClr val="tx1"/>
                  </a:solidFill>
                </a:rPr>
                <a:t>X</a:t>
              </a:r>
              <a:r>
                <a:rPr lang="he-IL" sz="1000" dirty="0" smtClean="0">
                  <a:solidFill>
                    <a:schemeClr val="tx1"/>
                  </a:solidFill>
                </a:rPr>
                <a:t>xx </a:t>
              </a:r>
              <a:r>
                <a:rPr lang="en-US" sz="1000" dirty="0" smtClean="0">
                  <a:solidFill>
                    <a:schemeClr val="tx1"/>
                  </a:solidFill>
                </a:rPr>
                <a:t>XX</a:t>
              </a:r>
              <a:r>
                <a:rPr lang="he-IL" sz="1000" dirty="0" smtClean="0">
                  <a:solidFill>
                    <a:schemeClr val="tx1"/>
                  </a:solidFill>
                </a:rPr>
                <a:t> </a:t>
              </a:r>
              <a:r>
                <a:rPr lang="he-IL" sz="1000" b="1" dirty="0" smtClean="0">
                  <a:solidFill>
                    <a:schemeClr val="tx1"/>
                  </a:solidFill>
                </a:rPr>
                <a:t>xxx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151" name="Oval 150"/>
            <p:cNvSpPr/>
            <p:nvPr/>
          </p:nvSpPr>
          <p:spPr>
            <a:xfrm>
              <a:off x="2300288" y="1938336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50"/>
                </a:solidFill>
              </a:endParaRPr>
            </a:p>
          </p:txBody>
        </p:sp>
        <p:sp>
          <p:nvSpPr>
            <p:cNvPr id="152" name="Oval 151"/>
            <p:cNvSpPr/>
            <p:nvPr/>
          </p:nvSpPr>
          <p:spPr>
            <a:xfrm>
              <a:off x="2300288" y="2100264"/>
              <a:ext cx="76200" cy="762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50"/>
                </a:solidFill>
              </a:endParaRPr>
            </a:p>
          </p:txBody>
        </p:sp>
        <p:sp>
          <p:nvSpPr>
            <p:cNvPr id="153" name="Oval 152"/>
            <p:cNvSpPr/>
            <p:nvPr/>
          </p:nvSpPr>
          <p:spPr>
            <a:xfrm>
              <a:off x="2300288" y="2243136"/>
              <a:ext cx="76200" cy="762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50"/>
                </a:solidFill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2300288" y="2390776"/>
              <a:ext cx="76200" cy="762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2560018" y="4419600"/>
            <a:ext cx="1859582" cy="1930007"/>
            <a:chOff x="2560018" y="4419600"/>
            <a:chExt cx="1859582" cy="1930007"/>
          </a:xfrm>
        </p:grpSpPr>
        <p:pic>
          <p:nvPicPr>
            <p:cNvPr id="156" name="Picture 15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60018" y="5842575"/>
              <a:ext cx="507032" cy="507032"/>
            </a:xfrm>
            <a:prstGeom prst="rect">
              <a:avLst/>
            </a:prstGeom>
          </p:spPr>
        </p:pic>
        <p:pic>
          <p:nvPicPr>
            <p:cNvPr id="157" name="Picture 156" descr="comp.jpg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067050" y="4928175"/>
              <a:ext cx="1352550" cy="1407882"/>
            </a:xfrm>
            <a:prstGeom prst="rect">
              <a:avLst/>
            </a:prstGeom>
          </p:spPr>
        </p:pic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51070" y="5059790"/>
              <a:ext cx="498765" cy="498765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067050" y="4419600"/>
              <a:ext cx="1066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rgbClr val="002060"/>
                  </a:solidFill>
                </a:rPr>
                <a:t>GSC</a:t>
              </a:r>
              <a:endParaRPr lang="en-US" sz="3200" b="1" dirty="0">
                <a:solidFill>
                  <a:srgbClr val="002060"/>
                </a:solidFill>
              </a:endParaRPr>
            </a:p>
          </p:txBody>
        </p:sp>
      </p:grpSp>
      <p:pic>
        <p:nvPicPr>
          <p:cNvPr id="161" name="Picture 160" descr="wifi.jpg"/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8600" y="4811415"/>
            <a:ext cx="152400" cy="141585"/>
          </a:xfrm>
          <a:prstGeom prst="rect">
            <a:avLst/>
          </a:prstGeom>
        </p:spPr>
      </p:pic>
      <p:pic>
        <p:nvPicPr>
          <p:cNvPr id="162" name="Picture 161" descr="wifi.jpg"/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8600" y="4800600"/>
            <a:ext cx="152400" cy="141585"/>
          </a:xfrm>
          <a:prstGeom prst="rect">
            <a:avLst/>
          </a:prstGeom>
        </p:spPr>
      </p:pic>
      <p:pic>
        <p:nvPicPr>
          <p:cNvPr id="163" name="Picture 162" descr="wifi.jpg"/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8600" y="4811415"/>
            <a:ext cx="152400" cy="14158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B8FDE-D1EB-44FA-BE95-AE37F73DFE7D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6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562600" y="6356350"/>
            <a:ext cx="3124200" cy="365125"/>
          </a:xfrm>
        </p:spPr>
        <p:txBody>
          <a:bodyPr/>
          <a:lstStyle/>
          <a:p>
            <a:pPr algn="r"/>
            <a:r>
              <a:rPr lang="en-US" dirty="0" smtClean="0"/>
              <a:t>© Copyrights JAYBEE Systems Ltd. 08/13</a:t>
            </a:r>
            <a:endParaRPr lang="en-US" dirty="0"/>
          </a:p>
        </p:txBody>
      </p:sp>
      <p:pic>
        <p:nvPicPr>
          <p:cNvPr id="164" name="תמונה 163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71" y="296078"/>
            <a:ext cx="1144630" cy="62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2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000"/>
                            </p:stCondLst>
                            <p:childTnLst>
                              <p:par>
                                <p:cTn id="1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500"/>
                            </p:stCondLst>
                            <p:childTnLst>
                              <p:par>
                                <p:cTn id="1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500"/>
                            </p:stCondLst>
                            <p:childTnLst>
                              <p:par>
                                <p:cTn id="14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125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125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750"/>
                            </p:stCondLst>
                            <p:childTnLst>
                              <p:par>
                                <p:cTn id="1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3250"/>
                            </p:stCondLst>
                            <p:childTnLst>
                              <p:par>
                                <p:cTn id="1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1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1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4750"/>
                            </p:stCondLst>
                            <p:childTnLst>
                              <p:par>
                                <p:cTn id="1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5250"/>
                            </p:stCondLst>
                            <p:childTnLst>
                              <p:par>
                                <p:cTn id="17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1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1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6500"/>
                            </p:stCondLst>
                            <p:childTnLst>
                              <p:par>
                                <p:cTn id="17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7000"/>
                            </p:stCondLst>
                            <p:childTnLst>
                              <p:par>
                                <p:cTn id="18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1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1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8250"/>
                            </p:stCondLst>
                            <p:childTnLst>
                              <p:par>
                                <p:cTn id="19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8750"/>
                            </p:stCondLst>
                            <p:childTnLst>
                              <p:par>
                                <p:cTn id="19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9250"/>
                            </p:stCondLst>
                            <p:childTnLst>
                              <p:par>
                                <p:cTn id="1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9750"/>
                            </p:stCondLst>
                            <p:childTnLst>
                              <p:par>
                                <p:cTn id="2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10250"/>
                            </p:stCondLst>
                            <p:childTnLst>
                              <p:par>
                                <p:cTn id="21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 tmFilter="0, 0; .2, .5; .8, .5; 1, 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6" dur="250" autoRev="1" fill="hold"/>
                                        <p:tgtEl>
                                          <p:spTgt spid="10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10750"/>
                            </p:stCondLst>
                            <p:childTnLst>
                              <p:par>
                                <p:cTn id="2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25" dur="2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29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2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20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43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4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4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58" dur="2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6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62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2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73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75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7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2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3500"/>
                            </p:stCondLst>
                            <p:childTnLst>
                              <p:par>
                                <p:cTn id="30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5500"/>
                            </p:stCondLst>
                            <p:childTnLst>
                              <p:par>
                                <p:cTn id="32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6500"/>
                            </p:stCondLst>
                            <p:childTnLst>
                              <p:par>
                                <p:cTn id="3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2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3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4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500"/>
                            </p:stCondLst>
                            <p:childTnLst>
                              <p:par>
                                <p:cTn id="356" presetID="6" presetClass="emp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7" dur="500" fill="hold"/>
                                        <p:tgtEl>
                                          <p:spTgt spid="12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1500"/>
                            </p:stCondLst>
                            <p:childTnLst>
                              <p:par>
                                <p:cTn id="35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1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5" dur="2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" dur="600" tmFilter="0, 0; .2, .5; .8, .5; 1, 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8" dur="300" autoRev="1" fill="hold"/>
                                        <p:tgtEl>
                                          <p:spTgt spid="1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9" presetID="35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0.0007 L 0.24167 -0.34514 " pathEditMode="relative" rAng="0" ptsTypes="AA">
                                      <p:cBhvr>
                                        <p:cTn id="370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83" y="-1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1" fill="hold">
                            <p:stCondLst>
                              <p:cond delay="5500"/>
                            </p:stCondLst>
                            <p:childTnLst>
                              <p:par>
                                <p:cTn id="37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7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3" dur="600" tmFilter="0, 0; .2, .5; .8, .5; 1, 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4" dur="300" autoRev="1" fill="hold"/>
                                        <p:tgtEl>
                                          <p:spTgt spid="1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5" presetID="35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0.0007 L 0.25 -0.13241 " pathEditMode="relative" rAng="0" ptsTypes="AA">
                                      <p:cBhvr>
                                        <p:cTn id="386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6597"/>
                                    </p:animMotion>
                                  </p:childTnLst>
                                </p:cTn>
                              </p:par>
                              <p:par>
                                <p:cTn id="3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2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3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8" dur="600" tmFilter="0, 0; .2, .5; .8, .5; 1, 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9" dur="300" autoRev="1" fill="hold"/>
                                        <p:tgtEl>
                                          <p:spTgt spid="1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0" presetID="35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0.0007 L 0.18333 0.01041 " pathEditMode="relative" rAng="0" ptsTypes="AA">
                                      <p:cBhvr>
                                        <p:cTn id="401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556"/>
                                    </p:animMotion>
                                  </p:childTnLst>
                                </p:cTn>
                              </p:par>
                              <p:par>
                                <p:cTn id="4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3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2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8" fill="hold">
                            <p:stCondLst>
                              <p:cond delay="9500"/>
                            </p:stCondLst>
                            <p:childTnLst>
                              <p:par>
                                <p:cTn id="40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2" presetID="10" presetClass="exit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0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4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3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4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5" fill="hold">
                            <p:stCondLst>
                              <p:cond delay="13500"/>
                            </p:stCondLst>
                            <p:childTnLst>
                              <p:par>
                                <p:cTn id="44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9" fill="hold">
                            <p:stCondLst>
                              <p:cond delay="14000"/>
                            </p:stCondLst>
                            <p:childTnLst>
                              <p:par>
                                <p:cTn id="4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3" fill="hold">
                            <p:stCondLst>
                              <p:cond delay="14500"/>
                            </p:stCondLst>
                            <p:childTnLst>
                              <p:par>
                                <p:cTn id="4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33" grpId="0" animBg="1"/>
      <p:bldP spid="1033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6" grpId="0" animBg="1"/>
      <p:bldP spid="16" grpId="1" animBg="1"/>
      <p:bldP spid="16" grpId="2" animBg="1"/>
      <p:bldP spid="15" grpId="0" animBg="1"/>
      <p:bldP spid="15" grpId="1" animBg="1"/>
      <p:bldP spid="15" grpId="2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</Words>
  <Application>Microsoft Office PowerPoint</Application>
  <PresentationFormat>‫הצגה על המסך (4:3)</PresentationFormat>
  <Paragraphs>23</Paragraphs>
  <Slides>1</Slides>
  <Notes>0</Notes>
  <HiddenSlides>1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Office Theme</vt:lpstr>
      <vt:lpstr>Guest Service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Guest Service</dc:title>
  <dc:creator>Mina</dc:creator>
  <cp:lastModifiedBy>Admin</cp:lastModifiedBy>
  <cp:revision>2</cp:revision>
  <dcterms:created xsi:type="dcterms:W3CDTF">2014-01-20T11:03:18Z</dcterms:created>
  <dcterms:modified xsi:type="dcterms:W3CDTF">2016-11-08T11:31:55Z</dcterms:modified>
</cp:coreProperties>
</file>