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65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102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596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716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490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288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770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451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592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758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02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351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728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roup 93"/>
          <p:cNvGrpSpPr/>
          <p:nvPr/>
        </p:nvGrpSpPr>
        <p:grpSpPr>
          <a:xfrm>
            <a:off x="228600" y="76200"/>
            <a:ext cx="8686800" cy="6248400"/>
            <a:chOff x="228600" y="76200"/>
            <a:chExt cx="8686800" cy="6248400"/>
          </a:xfrm>
        </p:grpSpPr>
        <p:sp>
          <p:nvSpPr>
            <p:cNvPr id="68" name="Rounded Rectangle 67"/>
            <p:cNvSpPr/>
            <p:nvPr/>
          </p:nvSpPr>
          <p:spPr>
            <a:xfrm>
              <a:off x="228600" y="1066800"/>
              <a:ext cx="8686800" cy="5257800"/>
            </a:xfrm>
            <a:prstGeom prst="roundRect">
              <a:avLst/>
            </a:prstGeom>
            <a:solidFill>
              <a:schemeClr val="bg1">
                <a:alpha val="8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9" name="Picture 68" descr="512px.pn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01000" y="76200"/>
              <a:ext cx="914400" cy="914400"/>
            </a:xfrm>
            <a:prstGeom prst="rect">
              <a:avLst/>
            </a:prstGeom>
          </p:spPr>
        </p:pic>
        <p:sp>
          <p:nvSpPr>
            <p:cNvPr id="71" name="Freeform 70"/>
            <p:cNvSpPr/>
            <p:nvPr/>
          </p:nvSpPr>
          <p:spPr>
            <a:xfrm>
              <a:off x="512618" y="193964"/>
              <a:ext cx="1995055" cy="955963"/>
            </a:xfrm>
            <a:custGeom>
              <a:avLst/>
              <a:gdLst>
                <a:gd name="connsiteX0" fmla="*/ 1995055 w 1995055"/>
                <a:gd name="connsiteY0" fmla="*/ 0 h 955963"/>
                <a:gd name="connsiteX1" fmla="*/ 1108364 w 1995055"/>
                <a:gd name="connsiteY1" fmla="*/ 0 h 955963"/>
                <a:gd name="connsiteX2" fmla="*/ 1108364 w 1995055"/>
                <a:gd name="connsiteY2" fmla="*/ 872836 h 955963"/>
                <a:gd name="connsiteX3" fmla="*/ 0 w 1995055"/>
                <a:gd name="connsiteY3" fmla="*/ 872836 h 955963"/>
                <a:gd name="connsiteX4" fmla="*/ 0 w 1995055"/>
                <a:gd name="connsiteY4" fmla="*/ 955963 h 955963"/>
                <a:gd name="connsiteX5" fmla="*/ 0 w 1995055"/>
                <a:gd name="connsiteY5" fmla="*/ 955963 h 955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95055" h="955963">
                  <a:moveTo>
                    <a:pt x="1995055" y="0"/>
                  </a:moveTo>
                  <a:lnTo>
                    <a:pt x="1108364" y="0"/>
                  </a:lnTo>
                  <a:lnTo>
                    <a:pt x="1108364" y="872836"/>
                  </a:lnTo>
                  <a:lnTo>
                    <a:pt x="0" y="872836"/>
                  </a:lnTo>
                  <a:lnTo>
                    <a:pt x="0" y="955963"/>
                  </a:lnTo>
                  <a:lnTo>
                    <a:pt x="0" y="955963"/>
                  </a:lnTo>
                </a:path>
              </a:pathLst>
            </a:cu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845127" y="401782"/>
              <a:ext cx="1136073" cy="886691"/>
            </a:xfrm>
            <a:custGeom>
              <a:avLst/>
              <a:gdLst>
                <a:gd name="connsiteX0" fmla="*/ 1136073 w 1136073"/>
                <a:gd name="connsiteY0" fmla="*/ 0 h 886691"/>
                <a:gd name="connsiteX1" fmla="*/ 983673 w 1136073"/>
                <a:gd name="connsiteY1" fmla="*/ 0 h 886691"/>
                <a:gd name="connsiteX2" fmla="*/ 969818 w 1136073"/>
                <a:gd name="connsiteY2" fmla="*/ 872836 h 886691"/>
                <a:gd name="connsiteX3" fmla="*/ 0 w 1136073"/>
                <a:gd name="connsiteY3" fmla="*/ 886691 h 886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6073" h="886691">
                  <a:moveTo>
                    <a:pt x="1136073" y="0"/>
                  </a:moveTo>
                  <a:lnTo>
                    <a:pt x="983673" y="0"/>
                  </a:lnTo>
                  <a:lnTo>
                    <a:pt x="969818" y="872836"/>
                  </a:lnTo>
                  <a:lnTo>
                    <a:pt x="0" y="886691"/>
                  </a:lnTo>
                </a:path>
              </a:pathLst>
            </a:cu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2008909" y="568036"/>
              <a:ext cx="235527" cy="720437"/>
            </a:xfrm>
            <a:custGeom>
              <a:avLst/>
              <a:gdLst>
                <a:gd name="connsiteX0" fmla="*/ 110836 w 235527"/>
                <a:gd name="connsiteY0" fmla="*/ 0 h 720437"/>
                <a:gd name="connsiteX1" fmla="*/ 0 w 235527"/>
                <a:gd name="connsiteY1" fmla="*/ 0 h 720437"/>
                <a:gd name="connsiteX2" fmla="*/ 0 w 235527"/>
                <a:gd name="connsiteY2" fmla="*/ 720437 h 720437"/>
                <a:gd name="connsiteX3" fmla="*/ 235527 w 235527"/>
                <a:gd name="connsiteY3" fmla="*/ 720437 h 720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5527" h="720437">
                  <a:moveTo>
                    <a:pt x="110836" y="0"/>
                  </a:moveTo>
                  <a:lnTo>
                    <a:pt x="0" y="0"/>
                  </a:lnTo>
                  <a:lnTo>
                    <a:pt x="0" y="720437"/>
                  </a:lnTo>
                  <a:lnTo>
                    <a:pt x="235527" y="720437"/>
                  </a:lnTo>
                </a:path>
              </a:pathLst>
            </a:cu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7370618" y="193964"/>
              <a:ext cx="1260764" cy="775854"/>
            </a:xfrm>
            <a:custGeom>
              <a:avLst/>
              <a:gdLst>
                <a:gd name="connsiteX0" fmla="*/ 1260764 w 1260764"/>
                <a:gd name="connsiteY0" fmla="*/ 775854 h 775854"/>
                <a:gd name="connsiteX1" fmla="*/ 512618 w 1260764"/>
                <a:gd name="connsiteY1" fmla="*/ 775854 h 775854"/>
                <a:gd name="connsiteX2" fmla="*/ 498764 w 1260764"/>
                <a:gd name="connsiteY2" fmla="*/ 0 h 775854"/>
                <a:gd name="connsiteX3" fmla="*/ 0 w 1260764"/>
                <a:gd name="connsiteY3" fmla="*/ 0 h 775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0764" h="775854">
                  <a:moveTo>
                    <a:pt x="1260764" y="775854"/>
                  </a:moveTo>
                  <a:lnTo>
                    <a:pt x="512618" y="775854"/>
                  </a:lnTo>
                  <a:lnTo>
                    <a:pt x="498764" y="0"/>
                  </a:lnTo>
                  <a:lnTo>
                    <a:pt x="0" y="0"/>
                  </a:lnTo>
                </a:path>
              </a:pathLst>
            </a:cu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7730836" y="457200"/>
              <a:ext cx="1011382" cy="678873"/>
            </a:xfrm>
            <a:custGeom>
              <a:avLst/>
              <a:gdLst>
                <a:gd name="connsiteX0" fmla="*/ 1011382 w 1011382"/>
                <a:gd name="connsiteY0" fmla="*/ 678873 h 678873"/>
                <a:gd name="connsiteX1" fmla="*/ 0 w 1011382"/>
                <a:gd name="connsiteY1" fmla="*/ 678873 h 678873"/>
                <a:gd name="connsiteX2" fmla="*/ 0 w 1011382"/>
                <a:gd name="connsiteY2" fmla="*/ 0 h 678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1382" h="678873">
                  <a:moveTo>
                    <a:pt x="1011382" y="678873"/>
                  </a:moveTo>
                  <a:lnTo>
                    <a:pt x="0" y="678873"/>
                  </a:lnTo>
                  <a:lnTo>
                    <a:pt x="0" y="0"/>
                  </a:lnTo>
                </a:path>
              </a:pathLst>
            </a:cu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7426036" y="360218"/>
              <a:ext cx="166255" cy="581891"/>
            </a:xfrm>
            <a:custGeom>
              <a:avLst/>
              <a:gdLst>
                <a:gd name="connsiteX0" fmla="*/ 0 w 166255"/>
                <a:gd name="connsiteY0" fmla="*/ 0 h 581891"/>
                <a:gd name="connsiteX1" fmla="*/ 166255 w 166255"/>
                <a:gd name="connsiteY1" fmla="*/ 0 h 581891"/>
                <a:gd name="connsiteX2" fmla="*/ 166255 w 166255"/>
                <a:gd name="connsiteY2" fmla="*/ 581891 h 581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255" h="581891">
                  <a:moveTo>
                    <a:pt x="0" y="0"/>
                  </a:moveTo>
                  <a:lnTo>
                    <a:pt x="166255" y="0"/>
                  </a:lnTo>
                  <a:lnTo>
                    <a:pt x="166255" y="581891"/>
                  </a:lnTo>
                </a:path>
              </a:pathLst>
            </a:cu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7" name="Picture 136" descr="wifi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" y="4103985"/>
            <a:ext cx="585787" cy="544215"/>
          </a:xfrm>
          <a:prstGeom prst="rect">
            <a:avLst/>
          </a:prstGeom>
        </p:spPr>
      </p:pic>
      <p:pic>
        <p:nvPicPr>
          <p:cNvPr id="175" name="Picture 17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57043">
            <a:off x="1505552" y="5185248"/>
            <a:ext cx="624400" cy="624400"/>
          </a:xfrm>
          <a:prstGeom prst="rect">
            <a:avLst/>
          </a:prstGeom>
        </p:spPr>
      </p:pic>
      <p:grpSp>
        <p:nvGrpSpPr>
          <p:cNvPr id="43" name="Group 42"/>
          <p:cNvGrpSpPr/>
          <p:nvPr/>
        </p:nvGrpSpPr>
        <p:grpSpPr>
          <a:xfrm>
            <a:off x="6923340" y="1258540"/>
            <a:ext cx="1808018" cy="1127468"/>
            <a:chOff x="7183582" y="914400"/>
            <a:chExt cx="1808018" cy="1127468"/>
          </a:xfrm>
        </p:grpSpPr>
        <p:grpSp>
          <p:nvGrpSpPr>
            <p:cNvPr id="32" name="Group 31"/>
            <p:cNvGrpSpPr/>
            <p:nvPr/>
          </p:nvGrpSpPr>
          <p:grpSpPr>
            <a:xfrm>
              <a:off x="7183582" y="914400"/>
              <a:ext cx="1808018" cy="1104899"/>
              <a:chOff x="4038600" y="1676401"/>
              <a:chExt cx="1808018" cy="1104899"/>
            </a:xfrm>
          </p:grpSpPr>
          <p:cxnSp>
            <p:nvCxnSpPr>
              <p:cNvPr id="21" name="Straight Connector 20"/>
              <p:cNvCxnSpPr/>
              <p:nvPr/>
            </p:nvCxnSpPr>
            <p:spPr>
              <a:xfrm>
                <a:off x="4267200" y="1943100"/>
                <a:ext cx="0" cy="8382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5638800" y="1905000"/>
                <a:ext cx="0" cy="8763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Freeform 29"/>
              <p:cNvSpPr/>
              <p:nvPr/>
            </p:nvSpPr>
            <p:spPr>
              <a:xfrm>
                <a:off x="4038600" y="1676401"/>
                <a:ext cx="1808018" cy="266700"/>
              </a:xfrm>
              <a:custGeom>
                <a:avLst/>
                <a:gdLst>
                  <a:gd name="connsiteX0" fmla="*/ 0 w 2105891"/>
                  <a:gd name="connsiteY0" fmla="*/ 415637 h 415637"/>
                  <a:gd name="connsiteX1" fmla="*/ 1066800 w 2105891"/>
                  <a:gd name="connsiteY1" fmla="*/ 0 h 415637"/>
                  <a:gd name="connsiteX2" fmla="*/ 2105891 w 2105891"/>
                  <a:gd name="connsiteY2" fmla="*/ 360219 h 415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5891" h="415637">
                    <a:moveTo>
                      <a:pt x="0" y="415637"/>
                    </a:moveTo>
                    <a:lnTo>
                      <a:pt x="1066800" y="0"/>
                    </a:lnTo>
                    <a:lnTo>
                      <a:pt x="2105891" y="360219"/>
                    </a:lnTo>
                  </a:path>
                </a:pathLst>
              </a:custGeom>
              <a:ln w="762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Rectangle 16"/>
            <p:cNvSpPr/>
            <p:nvPr/>
          </p:nvSpPr>
          <p:spPr>
            <a:xfrm>
              <a:off x="7412182" y="1463330"/>
              <a:ext cx="571500" cy="23563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315</a:t>
              </a:r>
              <a:endParaRPr lang="en-US" dirty="0"/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7966366" y="1371600"/>
              <a:ext cx="0" cy="670268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H="1">
              <a:off x="7412182" y="1371600"/>
              <a:ext cx="571500" cy="0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8001000" y="1731196"/>
            <a:ext cx="457200" cy="651218"/>
            <a:chOff x="4463953" y="3955503"/>
            <a:chExt cx="457200" cy="651218"/>
          </a:xfrm>
        </p:grpSpPr>
        <p:cxnSp>
          <p:nvCxnSpPr>
            <p:cNvPr id="86" name="Straight Connector 85"/>
            <p:cNvCxnSpPr/>
            <p:nvPr/>
          </p:nvCxnSpPr>
          <p:spPr>
            <a:xfrm flipV="1">
              <a:off x="4463953" y="4339824"/>
              <a:ext cx="457200" cy="1"/>
            </a:xfrm>
            <a:prstGeom prst="line">
              <a:avLst/>
            </a:prstGeom>
            <a:ln w="2857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92553" y="4392412"/>
              <a:ext cx="184247" cy="184247"/>
            </a:xfrm>
            <a:prstGeom prst="rect">
              <a:avLst/>
            </a:prstGeom>
          </p:spPr>
        </p:pic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16353" y="4392412"/>
              <a:ext cx="184247" cy="184247"/>
            </a:xfrm>
            <a:prstGeom prst="rect">
              <a:avLst/>
            </a:prstGeom>
          </p:spPr>
        </p:pic>
        <p:pic>
          <p:nvPicPr>
            <p:cNvPr id="100" name="Picture 9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660706" y="4079651"/>
              <a:ext cx="260447" cy="260447"/>
            </a:xfrm>
            <a:prstGeom prst="rect">
              <a:avLst/>
            </a:prstGeom>
          </p:spPr>
        </p:pic>
        <p:sp>
          <p:nvSpPr>
            <p:cNvPr id="85" name="Rounded Rectangle 84"/>
            <p:cNvSpPr/>
            <p:nvPr/>
          </p:nvSpPr>
          <p:spPr>
            <a:xfrm>
              <a:off x="4463953" y="3955503"/>
              <a:ext cx="457200" cy="651218"/>
            </a:xfrm>
            <a:prstGeom prst="roundRect">
              <a:avLst/>
            </a:prstGeom>
            <a:noFill/>
            <a:ln w="5715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itle 1"/>
          <p:cNvSpPr txBox="1">
            <a:spLocks/>
          </p:cNvSpPr>
          <p:nvPr/>
        </p:nvSpPr>
        <p:spPr>
          <a:xfrm>
            <a:off x="381000" y="1447800"/>
            <a:ext cx="4953000" cy="266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Inefficient work practices.</a:t>
            </a:r>
          </a:p>
          <a:p>
            <a:pPr marL="342900" indent="-342900" algn="l">
              <a:buFont typeface="Arial"/>
              <a:buChar char="•"/>
            </a:pPr>
            <a:r>
              <a:rPr lang="en-US" sz="2800" dirty="0" smtClean="0">
                <a:solidFill>
                  <a:srgbClr val="FF0000"/>
                </a:solidFill>
              </a:rPr>
              <a:t>Guests check out before charges are made to their bill.</a:t>
            </a:r>
            <a:endParaRPr lang="en-US" sz="2800" dirty="0">
              <a:solidFill>
                <a:srgbClr val="FF0000"/>
              </a:solidFill>
            </a:endParaRPr>
          </a:p>
          <a:p>
            <a:pPr marL="342900" indent="-342900" algn="l">
              <a:buFont typeface="Arial"/>
              <a:buChar char="•"/>
            </a:pPr>
            <a:endParaRPr lang="en-US" sz="2800" dirty="0">
              <a:solidFill>
                <a:srgbClr val="00B050"/>
              </a:solidFill>
            </a:endParaRPr>
          </a:p>
          <a:p>
            <a:pPr marL="352425" indent="-352425" algn="l">
              <a:buFont typeface="Wingdings" panose="05000000000000000000" pitchFamily="2" charset="2"/>
              <a:buChar char="ü"/>
            </a:pPr>
            <a:r>
              <a:rPr lang="en-US" sz="2800" dirty="0" smtClean="0">
                <a:solidFill>
                  <a:srgbClr val="00B050"/>
                </a:solidFill>
              </a:rPr>
              <a:t>SmartButler® Mini-Bar.</a:t>
            </a:r>
            <a:endParaRPr lang="en-US" sz="2800" dirty="0">
              <a:solidFill>
                <a:srgbClr val="00B050"/>
              </a:solidFill>
            </a:endParaRPr>
          </a:p>
          <a:p>
            <a:pPr marL="352425" indent="-352425" algn="l">
              <a:buFont typeface="Wingdings" panose="05000000000000000000" pitchFamily="2" charset="2"/>
              <a:buChar char="ü"/>
            </a:pPr>
            <a:r>
              <a:rPr lang="en-US" sz="2800" dirty="0" smtClean="0">
                <a:solidFill>
                  <a:srgbClr val="00B050"/>
                </a:solidFill>
              </a:rPr>
              <a:t>Charges to bill made quickly and efficiently.</a:t>
            </a:r>
          </a:p>
          <a:p>
            <a:pPr marL="352425" indent="-352425" algn="l">
              <a:buFont typeface="Wingdings" panose="05000000000000000000" pitchFamily="2" charset="2"/>
              <a:buChar char="ü"/>
            </a:pPr>
            <a:r>
              <a:rPr lang="en-US" sz="2800" b="1" dirty="0" smtClean="0">
                <a:solidFill>
                  <a:srgbClr val="00B050"/>
                </a:solidFill>
              </a:rPr>
              <a:t>Ensures that all mini-bar charges are made to guest bills.</a:t>
            </a:r>
            <a:endParaRPr lang="he-IL" sz="3600" b="1" dirty="0" smtClean="0">
              <a:solidFill>
                <a:srgbClr val="00B050"/>
              </a:solidFill>
            </a:endParaRPr>
          </a:p>
        </p:txBody>
      </p:sp>
      <p:grpSp>
        <p:nvGrpSpPr>
          <p:cNvPr id="125" name="Group 124"/>
          <p:cNvGrpSpPr/>
          <p:nvPr/>
        </p:nvGrpSpPr>
        <p:grpSpPr>
          <a:xfrm>
            <a:off x="6923340" y="2782540"/>
            <a:ext cx="1808018" cy="1127468"/>
            <a:chOff x="7183582" y="914400"/>
            <a:chExt cx="1808018" cy="1127468"/>
          </a:xfrm>
        </p:grpSpPr>
        <p:grpSp>
          <p:nvGrpSpPr>
            <p:cNvPr id="144" name="Group 143"/>
            <p:cNvGrpSpPr/>
            <p:nvPr/>
          </p:nvGrpSpPr>
          <p:grpSpPr>
            <a:xfrm>
              <a:off x="7183582" y="914400"/>
              <a:ext cx="1808018" cy="1104899"/>
              <a:chOff x="4038600" y="1676401"/>
              <a:chExt cx="1808018" cy="1104899"/>
            </a:xfrm>
          </p:grpSpPr>
          <p:cxnSp>
            <p:nvCxnSpPr>
              <p:cNvPr id="148" name="Straight Connector 147"/>
              <p:cNvCxnSpPr/>
              <p:nvPr/>
            </p:nvCxnSpPr>
            <p:spPr>
              <a:xfrm>
                <a:off x="4267200" y="1943100"/>
                <a:ext cx="0" cy="8382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/>
              <p:cNvCxnSpPr/>
              <p:nvPr/>
            </p:nvCxnSpPr>
            <p:spPr>
              <a:xfrm>
                <a:off x="5638800" y="1905000"/>
                <a:ext cx="0" cy="8763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0" name="Freeform 149"/>
              <p:cNvSpPr/>
              <p:nvPr/>
            </p:nvSpPr>
            <p:spPr>
              <a:xfrm>
                <a:off x="4038600" y="1676401"/>
                <a:ext cx="1808018" cy="266700"/>
              </a:xfrm>
              <a:custGeom>
                <a:avLst/>
                <a:gdLst>
                  <a:gd name="connsiteX0" fmla="*/ 0 w 2105891"/>
                  <a:gd name="connsiteY0" fmla="*/ 415637 h 415637"/>
                  <a:gd name="connsiteX1" fmla="*/ 1066800 w 2105891"/>
                  <a:gd name="connsiteY1" fmla="*/ 0 h 415637"/>
                  <a:gd name="connsiteX2" fmla="*/ 2105891 w 2105891"/>
                  <a:gd name="connsiteY2" fmla="*/ 360219 h 415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5891" h="415637">
                    <a:moveTo>
                      <a:pt x="0" y="415637"/>
                    </a:moveTo>
                    <a:lnTo>
                      <a:pt x="1066800" y="0"/>
                    </a:lnTo>
                    <a:lnTo>
                      <a:pt x="2105891" y="360219"/>
                    </a:lnTo>
                  </a:path>
                </a:pathLst>
              </a:custGeom>
              <a:ln w="762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5" name="Rectangle 144"/>
            <p:cNvSpPr/>
            <p:nvPr/>
          </p:nvSpPr>
          <p:spPr>
            <a:xfrm>
              <a:off x="7412182" y="1463330"/>
              <a:ext cx="571500" cy="23563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215</a:t>
              </a:r>
              <a:endParaRPr lang="en-US" dirty="0"/>
            </a:p>
          </p:txBody>
        </p:sp>
        <p:cxnSp>
          <p:nvCxnSpPr>
            <p:cNvPr id="146" name="Straight Connector 145"/>
            <p:cNvCxnSpPr/>
            <p:nvPr/>
          </p:nvCxnSpPr>
          <p:spPr>
            <a:xfrm>
              <a:off x="7966366" y="1371600"/>
              <a:ext cx="0" cy="670268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/>
            <p:cNvCxnSpPr/>
            <p:nvPr/>
          </p:nvCxnSpPr>
          <p:spPr>
            <a:xfrm flipH="1">
              <a:off x="7412182" y="1371600"/>
              <a:ext cx="571500" cy="0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1" name="Group 150"/>
          <p:cNvGrpSpPr/>
          <p:nvPr/>
        </p:nvGrpSpPr>
        <p:grpSpPr>
          <a:xfrm>
            <a:off x="6923340" y="4382740"/>
            <a:ext cx="1808018" cy="1127468"/>
            <a:chOff x="7183582" y="914400"/>
            <a:chExt cx="1808018" cy="1127468"/>
          </a:xfrm>
        </p:grpSpPr>
        <p:grpSp>
          <p:nvGrpSpPr>
            <p:cNvPr id="152" name="Group 151"/>
            <p:cNvGrpSpPr/>
            <p:nvPr/>
          </p:nvGrpSpPr>
          <p:grpSpPr>
            <a:xfrm>
              <a:off x="7183582" y="914400"/>
              <a:ext cx="1808018" cy="1104899"/>
              <a:chOff x="4038600" y="1676401"/>
              <a:chExt cx="1808018" cy="1104899"/>
            </a:xfrm>
          </p:grpSpPr>
          <p:cxnSp>
            <p:nvCxnSpPr>
              <p:cNvPr id="156" name="Straight Connector 155"/>
              <p:cNvCxnSpPr/>
              <p:nvPr/>
            </p:nvCxnSpPr>
            <p:spPr>
              <a:xfrm>
                <a:off x="4267200" y="1943100"/>
                <a:ext cx="0" cy="8382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/>
              <p:cNvCxnSpPr/>
              <p:nvPr/>
            </p:nvCxnSpPr>
            <p:spPr>
              <a:xfrm>
                <a:off x="5638800" y="1905000"/>
                <a:ext cx="0" cy="8763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8" name="Freeform 157"/>
              <p:cNvSpPr/>
              <p:nvPr/>
            </p:nvSpPr>
            <p:spPr>
              <a:xfrm>
                <a:off x="4038600" y="1676401"/>
                <a:ext cx="1808018" cy="266700"/>
              </a:xfrm>
              <a:custGeom>
                <a:avLst/>
                <a:gdLst>
                  <a:gd name="connsiteX0" fmla="*/ 0 w 2105891"/>
                  <a:gd name="connsiteY0" fmla="*/ 415637 h 415637"/>
                  <a:gd name="connsiteX1" fmla="*/ 1066800 w 2105891"/>
                  <a:gd name="connsiteY1" fmla="*/ 0 h 415637"/>
                  <a:gd name="connsiteX2" fmla="*/ 2105891 w 2105891"/>
                  <a:gd name="connsiteY2" fmla="*/ 360219 h 415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5891" h="415637">
                    <a:moveTo>
                      <a:pt x="0" y="415637"/>
                    </a:moveTo>
                    <a:lnTo>
                      <a:pt x="1066800" y="0"/>
                    </a:lnTo>
                    <a:lnTo>
                      <a:pt x="2105891" y="360219"/>
                    </a:lnTo>
                  </a:path>
                </a:pathLst>
              </a:custGeom>
              <a:ln w="762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3" name="Rectangle 152"/>
            <p:cNvSpPr/>
            <p:nvPr/>
          </p:nvSpPr>
          <p:spPr>
            <a:xfrm>
              <a:off x="7412182" y="1463330"/>
              <a:ext cx="571500" cy="23563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115</a:t>
              </a:r>
              <a:endParaRPr lang="en-US" dirty="0"/>
            </a:p>
          </p:txBody>
        </p:sp>
        <p:cxnSp>
          <p:nvCxnSpPr>
            <p:cNvPr id="154" name="Straight Connector 153"/>
            <p:cNvCxnSpPr/>
            <p:nvPr/>
          </p:nvCxnSpPr>
          <p:spPr>
            <a:xfrm>
              <a:off x="7966366" y="1371600"/>
              <a:ext cx="0" cy="670268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 flipH="1">
              <a:off x="7412182" y="1371600"/>
              <a:ext cx="571500" cy="0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3" name="Action Button: Back or Previous 192">
            <a:hlinkClick r:id="" action="ppaction://noaction" highlightClick="1"/>
          </p:cNvPr>
          <p:cNvSpPr/>
          <p:nvPr/>
        </p:nvSpPr>
        <p:spPr>
          <a:xfrm>
            <a:off x="115024" y="6260232"/>
            <a:ext cx="379552" cy="407727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7969153" y="1725265"/>
            <a:ext cx="489047" cy="651218"/>
            <a:chOff x="4540153" y="2915891"/>
            <a:chExt cx="489047" cy="651218"/>
          </a:xfrm>
        </p:grpSpPr>
        <p:sp>
          <p:nvSpPr>
            <p:cNvPr id="3" name="Rounded Rectangle 2"/>
            <p:cNvSpPr/>
            <p:nvPr/>
          </p:nvSpPr>
          <p:spPr>
            <a:xfrm>
              <a:off x="4572000" y="2915891"/>
              <a:ext cx="457200" cy="651218"/>
            </a:xfrm>
            <a:prstGeom prst="roundRect">
              <a:avLst/>
            </a:prstGeom>
            <a:noFill/>
            <a:ln w="5715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Straight Connector 4"/>
            <p:cNvCxnSpPr/>
            <p:nvPr/>
          </p:nvCxnSpPr>
          <p:spPr>
            <a:xfrm flipV="1">
              <a:off x="4572000" y="3300212"/>
              <a:ext cx="457200" cy="1"/>
            </a:xfrm>
            <a:prstGeom prst="line">
              <a:avLst/>
            </a:prstGeom>
            <a:ln w="2857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00600" y="3352800"/>
              <a:ext cx="184247" cy="184247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48200" y="3012744"/>
              <a:ext cx="304800" cy="3048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540153" y="3040039"/>
              <a:ext cx="260447" cy="260447"/>
            </a:xfrm>
            <a:prstGeom prst="rect">
              <a:avLst/>
            </a:prstGeom>
          </p:spPr>
        </p:pic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24400" y="3352800"/>
              <a:ext cx="184247" cy="184247"/>
            </a:xfrm>
            <a:prstGeom prst="rect">
              <a:avLst/>
            </a:prstGeom>
          </p:spPr>
        </p:pic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48200" y="3352800"/>
              <a:ext cx="184247" cy="184247"/>
            </a:xfrm>
            <a:prstGeom prst="rect">
              <a:avLst/>
            </a:prstGeom>
          </p:spPr>
        </p:pic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768753" y="3040039"/>
              <a:ext cx="260447" cy="260447"/>
            </a:xfrm>
            <a:prstGeom prst="rect">
              <a:avLst/>
            </a:prstGeom>
          </p:spPr>
        </p:pic>
      </p:grpSp>
      <p:grpSp>
        <p:nvGrpSpPr>
          <p:cNvPr id="101" name="Group 100"/>
          <p:cNvGrpSpPr/>
          <p:nvPr/>
        </p:nvGrpSpPr>
        <p:grpSpPr>
          <a:xfrm>
            <a:off x="8001000" y="3258790"/>
            <a:ext cx="457200" cy="651218"/>
            <a:chOff x="4463953" y="3955503"/>
            <a:chExt cx="457200" cy="651218"/>
          </a:xfrm>
        </p:grpSpPr>
        <p:sp>
          <p:nvSpPr>
            <p:cNvPr id="102" name="Rounded Rectangle 101"/>
            <p:cNvSpPr/>
            <p:nvPr/>
          </p:nvSpPr>
          <p:spPr>
            <a:xfrm>
              <a:off x="4463953" y="3955503"/>
              <a:ext cx="457200" cy="651218"/>
            </a:xfrm>
            <a:prstGeom prst="roundRect">
              <a:avLst/>
            </a:prstGeom>
            <a:noFill/>
            <a:ln w="5715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3" name="Straight Connector 102"/>
            <p:cNvCxnSpPr/>
            <p:nvPr/>
          </p:nvCxnSpPr>
          <p:spPr>
            <a:xfrm flipV="1">
              <a:off x="4463953" y="4339824"/>
              <a:ext cx="457200" cy="1"/>
            </a:xfrm>
            <a:prstGeom prst="line">
              <a:avLst/>
            </a:prstGeom>
            <a:ln w="2857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4" name="Picture 10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92553" y="4392412"/>
              <a:ext cx="184247" cy="184247"/>
            </a:xfrm>
            <a:prstGeom prst="rect">
              <a:avLst/>
            </a:prstGeom>
          </p:spPr>
        </p:pic>
        <p:pic>
          <p:nvPicPr>
            <p:cNvPr id="105" name="Picture 104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16353" y="4392412"/>
              <a:ext cx="184247" cy="184247"/>
            </a:xfrm>
            <a:prstGeom prst="rect">
              <a:avLst/>
            </a:prstGeom>
          </p:spPr>
        </p:pic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660706" y="4079651"/>
              <a:ext cx="260447" cy="260447"/>
            </a:xfrm>
            <a:prstGeom prst="rect">
              <a:avLst/>
            </a:prstGeom>
          </p:spPr>
        </p:pic>
      </p:grpSp>
      <p:grpSp>
        <p:nvGrpSpPr>
          <p:cNvPr id="107" name="Group 106"/>
          <p:cNvGrpSpPr/>
          <p:nvPr/>
        </p:nvGrpSpPr>
        <p:grpSpPr>
          <a:xfrm>
            <a:off x="8001000" y="4836421"/>
            <a:ext cx="457200" cy="651218"/>
            <a:chOff x="4463953" y="3955503"/>
            <a:chExt cx="457200" cy="651218"/>
          </a:xfrm>
        </p:grpSpPr>
        <p:sp>
          <p:nvSpPr>
            <p:cNvPr id="108" name="Rounded Rectangle 107"/>
            <p:cNvSpPr/>
            <p:nvPr/>
          </p:nvSpPr>
          <p:spPr>
            <a:xfrm>
              <a:off x="4463953" y="3955503"/>
              <a:ext cx="457200" cy="651218"/>
            </a:xfrm>
            <a:prstGeom prst="roundRect">
              <a:avLst/>
            </a:prstGeom>
            <a:noFill/>
            <a:ln w="5715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9" name="Straight Connector 108"/>
            <p:cNvCxnSpPr/>
            <p:nvPr/>
          </p:nvCxnSpPr>
          <p:spPr>
            <a:xfrm flipV="1">
              <a:off x="4463953" y="4339824"/>
              <a:ext cx="457200" cy="1"/>
            </a:xfrm>
            <a:prstGeom prst="line">
              <a:avLst/>
            </a:prstGeom>
            <a:ln w="2857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0" name="Picture 10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92553" y="4392412"/>
              <a:ext cx="184247" cy="184247"/>
            </a:xfrm>
            <a:prstGeom prst="rect">
              <a:avLst/>
            </a:prstGeom>
          </p:spPr>
        </p:pic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16353" y="4392412"/>
              <a:ext cx="184247" cy="184247"/>
            </a:xfrm>
            <a:prstGeom prst="rect">
              <a:avLst/>
            </a:prstGeom>
          </p:spPr>
        </p:pic>
        <p:pic>
          <p:nvPicPr>
            <p:cNvPr id="112" name="Picture 111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660706" y="4079651"/>
              <a:ext cx="260447" cy="260447"/>
            </a:xfrm>
            <a:prstGeom prst="rect">
              <a:avLst/>
            </a:prstGeom>
          </p:spPr>
        </p:pic>
      </p:grpSp>
      <p:grpSp>
        <p:nvGrpSpPr>
          <p:cNvPr id="143" name="Group 142"/>
          <p:cNvGrpSpPr/>
          <p:nvPr/>
        </p:nvGrpSpPr>
        <p:grpSpPr>
          <a:xfrm>
            <a:off x="7969153" y="3249265"/>
            <a:ext cx="489047" cy="651218"/>
            <a:chOff x="4540153" y="2915891"/>
            <a:chExt cx="489047" cy="651218"/>
          </a:xfrm>
        </p:grpSpPr>
        <p:sp>
          <p:nvSpPr>
            <p:cNvPr id="165" name="Rounded Rectangle 164"/>
            <p:cNvSpPr/>
            <p:nvPr/>
          </p:nvSpPr>
          <p:spPr>
            <a:xfrm>
              <a:off x="4572000" y="2915891"/>
              <a:ext cx="457200" cy="651218"/>
            </a:xfrm>
            <a:prstGeom prst="roundRect">
              <a:avLst/>
            </a:prstGeom>
            <a:noFill/>
            <a:ln w="5715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6" name="Straight Connector 165"/>
            <p:cNvCxnSpPr/>
            <p:nvPr/>
          </p:nvCxnSpPr>
          <p:spPr>
            <a:xfrm flipV="1">
              <a:off x="4572000" y="3300212"/>
              <a:ext cx="457200" cy="1"/>
            </a:xfrm>
            <a:prstGeom prst="line">
              <a:avLst/>
            </a:prstGeom>
            <a:ln w="2857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6" name="Picture 185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00600" y="3352800"/>
              <a:ext cx="184247" cy="184247"/>
            </a:xfrm>
            <a:prstGeom prst="rect">
              <a:avLst/>
            </a:prstGeom>
          </p:spPr>
        </p:pic>
        <p:pic>
          <p:nvPicPr>
            <p:cNvPr id="187" name="Picture 186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48200" y="3012744"/>
              <a:ext cx="304800" cy="304800"/>
            </a:xfrm>
            <a:prstGeom prst="rect">
              <a:avLst/>
            </a:prstGeom>
          </p:spPr>
        </p:pic>
        <p:pic>
          <p:nvPicPr>
            <p:cNvPr id="188" name="Picture 187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540153" y="3040039"/>
              <a:ext cx="260447" cy="260447"/>
            </a:xfrm>
            <a:prstGeom prst="rect">
              <a:avLst/>
            </a:prstGeom>
          </p:spPr>
        </p:pic>
        <p:pic>
          <p:nvPicPr>
            <p:cNvPr id="189" name="Picture 188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24400" y="3352800"/>
              <a:ext cx="184247" cy="184247"/>
            </a:xfrm>
            <a:prstGeom prst="rect">
              <a:avLst/>
            </a:prstGeom>
          </p:spPr>
        </p:pic>
        <p:pic>
          <p:nvPicPr>
            <p:cNvPr id="190" name="Picture 18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48200" y="3352800"/>
              <a:ext cx="184247" cy="184247"/>
            </a:xfrm>
            <a:prstGeom prst="rect">
              <a:avLst/>
            </a:prstGeom>
          </p:spPr>
        </p:pic>
        <p:pic>
          <p:nvPicPr>
            <p:cNvPr id="191" name="Picture 19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768753" y="3040039"/>
              <a:ext cx="260447" cy="260447"/>
            </a:xfrm>
            <a:prstGeom prst="rect">
              <a:avLst/>
            </a:prstGeom>
          </p:spPr>
        </p:pic>
      </p:grpSp>
      <p:grpSp>
        <p:nvGrpSpPr>
          <p:cNvPr id="192" name="Group 191"/>
          <p:cNvGrpSpPr/>
          <p:nvPr/>
        </p:nvGrpSpPr>
        <p:grpSpPr>
          <a:xfrm>
            <a:off x="7992003" y="4835180"/>
            <a:ext cx="489047" cy="651218"/>
            <a:chOff x="4540153" y="2915891"/>
            <a:chExt cx="489047" cy="651218"/>
          </a:xfrm>
        </p:grpSpPr>
        <p:sp>
          <p:nvSpPr>
            <p:cNvPr id="194" name="Rounded Rectangle 193"/>
            <p:cNvSpPr/>
            <p:nvPr/>
          </p:nvSpPr>
          <p:spPr>
            <a:xfrm>
              <a:off x="4572000" y="2915891"/>
              <a:ext cx="457200" cy="651218"/>
            </a:xfrm>
            <a:prstGeom prst="roundRect">
              <a:avLst/>
            </a:prstGeom>
            <a:noFill/>
            <a:ln w="5715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5" name="Straight Connector 194"/>
            <p:cNvCxnSpPr/>
            <p:nvPr/>
          </p:nvCxnSpPr>
          <p:spPr>
            <a:xfrm flipV="1">
              <a:off x="4572000" y="3300212"/>
              <a:ext cx="457200" cy="1"/>
            </a:xfrm>
            <a:prstGeom prst="line">
              <a:avLst/>
            </a:prstGeom>
            <a:ln w="2857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6" name="Picture 195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00600" y="3352800"/>
              <a:ext cx="184247" cy="184247"/>
            </a:xfrm>
            <a:prstGeom prst="rect">
              <a:avLst/>
            </a:prstGeom>
          </p:spPr>
        </p:pic>
        <p:pic>
          <p:nvPicPr>
            <p:cNvPr id="197" name="Picture 196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48200" y="3012744"/>
              <a:ext cx="304800" cy="304800"/>
            </a:xfrm>
            <a:prstGeom prst="rect">
              <a:avLst/>
            </a:prstGeom>
          </p:spPr>
        </p:pic>
        <p:pic>
          <p:nvPicPr>
            <p:cNvPr id="198" name="Picture 197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540153" y="3040039"/>
              <a:ext cx="260447" cy="260447"/>
            </a:xfrm>
            <a:prstGeom prst="rect">
              <a:avLst/>
            </a:prstGeom>
          </p:spPr>
        </p:pic>
        <p:pic>
          <p:nvPicPr>
            <p:cNvPr id="199" name="Picture 198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24400" y="3352800"/>
              <a:ext cx="184247" cy="184247"/>
            </a:xfrm>
            <a:prstGeom prst="rect">
              <a:avLst/>
            </a:prstGeom>
          </p:spPr>
        </p:pic>
        <p:pic>
          <p:nvPicPr>
            <p:cNvPr id="200" name="Picture 19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48200" y="3352800"/>
              <a:ext cx="184247" cy="184247"/>
            </a:xfrm>
            <a:prstGeom prst="rect">
              <a:avLst/>
            </a:prstGeom>
          </p:spPr>
        </p:pic>
        <p:pic>
          <p:nvPicPr>
            <p:cNvPr id="201" name="Picture 20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768753" y="3040039"/>
              <a:ext cx="260447" cy="260447"/>
            </a:xfrm>
            <a:prstGeom prst="rect">
              <a:avLst/>
            </a:prstGeom>
          </p:spPr>
        </p:pic>
      </p:grpSp>
      <p:grpSp>
        <p:nvGrpSpPr>
          <p:cNvPr id="113" name="Group 112"/>
          <p:cNvGrpSpPr/>
          <p:nvPr/>
        </p:nvGrpSpPr>
        <p:grpSpPr>
          <a:xfrm>
            <a:off x="6220234" y="1597830"/>
            <a:ext cx="789296" cy="817871"/>
            <a:chOff x="6362212" y="3173104"/>
            <a:chExt cx="789296" cy="817871"/>
          </a:xfrm>
        </p:grpSpPr>
        <p:grpSp>
          <p:nvGrpSpPr>
            <p:cNvPr id="114" name="Group 113"/>
            <p:cNvGrpSpPr/>
            <p:nvPr/>
          </p:nvGrpSpPr>
          <p:grpSpPr>
            <a:xfrm>
              <a:off x="6362212" y="3173104"/>
              <a:ext cx="789296" cy="817871"/>
              <a:chOff x="6362212" y="3173104"/>
              <a:chExt cx="789296" cy="817871"/>
            </a:xfrm>
          </p:grpSpPr>
          <p:pic>
            <p:nvPicPr>
              <p:cNvPr id="135" name="Picture 13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362212" y="3200400"/>
                <a:ext cx="762000" cy="790575"/>
              </a:xfrm>
              <a:prstGeom prst="rect">
                <a:avLst/>
              </a:prstGeom>
            </p:spPr>
          </p:pic>
          <p:sp>
            <p:nvSpPr>
              <p:cNvPr id="136" name="Rectangle 135"/>
              <p:cNvSpPr/>
              <p:nvPr/>
            </p:nvSpPr>
            <p:spPr>
              <a:xfrm>
                <a:off x="6787488" y="3173104"/>
                <a:ext cx="364020" cy="685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5" name="Group 114"/>
            <p:cNvGrpSpPr/>
            <p:nvPr/>
          </p:nvGrpSpPr>
          <p:grpSpPr>
            <a:xfrm>
              <a:off x="6787138" y="3456935"/>
              <a:ext cx="328421" cy="277504"/>
              <a:chOff x="8001000" y="3098926"/>
              <a:chExt cx="328421" cy="277504"/>
            </a:xfrm>
          </p:grpSpPr>
          <p:grpSp>
            <p:nvGrpSpPr>
              <p:cNvPr id="116" name="Group 115"/>
              <p:cNvGrpSpPr/>
              <p:nvPr/>
            </p:nvGrpSpPr>
            <p:grpSpPr>
              <a:xfrm>
                <a:off x="8001000" y="3173104"/>
                <a:ext cx="280622" cy="203326"/>
                <a:chOff x="4649304" y="2512578"/>
                <a:chExt cx="488771" cy="319788"/>
              </a:xfrm>
            </p:grpSpPr>
            <p:sp>
              <p:nvSpPr>
                <p:cNvPr id="130" name="Rectangle 129"/>
                <p:cNvSpPr/>
                <p:nvPr/>
              </p:nvSpPr>
              <p:spPr>
                <a:xfrm rot="3987511">
                  <a:off x="4733796" y="2428086"/>
                  <a:ext cx="319788" cy="48877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31" name="Straight Connector 130"/>
                <p:cNvCxnSpPr/>
                <p:nvPr/>
              </p:nvCxnSpPr>
              <p:spPr>
                <a:xfrm>
                  <a:off x="4965667" y="2550372"/>
                  <a:ext cx="71978" cy="12209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Straight Connector 131"/>
                <p:cNvCxnSpPr/>
                <p:nvPr/>
              </p:nvCxnSpPr>
              <p:spPr>
                <a:xfrm>
                  <a:off x="4876800" y="2590800"/>
                  <a:ext cx="71978" cy="12209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/>
                <p:cNvCxnSpPr/>
                <p:nvPr/>
              </p:nvCxnSpPr>
              <p:spPr>
                <a:xfrm>
                  <a:off x="4929926" y="2593805"/>
                  <a:ext cx="71978" cy="12209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/>
                <p:cNvCxnSpPr/>
                <p:nvPr/>
              </p:nvCxnSpPr>
              <p:spPr>
                <a:xfrm>
                  <a:off x="4800600" y="2590800"/>
                  <a:ext cx="71978" cy="12209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7" name="Group 116"/>
              <p:cNvGrpSpPr/>
              <p:nvPr/>
            </p:nvGrpSpPr>
            <p:grpSpPr>
              <a:xfrm>
                <a:off x="8027191" y="3137848"/>
                <a:ext cx="280622" cy="203326"/>
                <a:chOff x="4649304" y="2512578"/>
                <a:chExt cx="488771" cy="319788"/>
              </a:xfrm>
            </p:grpSpPr>
            <p:sp>
              <p:nvSpPr>
                <p:cNvPr id="124" name="Rectangle 123"/>
                <p:cNvSpPr/>
                <p:nvPr/>
              </p:nvSpPr>
              <p:spPr>
                <a:xfrm rot="3987511">
                  <a:off x="4733796" y="2428086"/>
                  <a:ext cx="319788" cy="48877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26" name="Straight Connector 125"/>
                <p:cNvCxnSpPr/>
                <p:nvPr/>
              </p:nvCxnSpPr>
              <p:spPr>
                <a:xfrm>
                  <a:off x="4965667" y="2550372"/>
                  <a:ext cx="71978" cy="12209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>
                <a:xfrm>
                  <a:off x="4876800" y="2590800"/>
                  <a:ext cx="71978" cy="12209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>
                <a:xfrm>
                  <a:off x="4929926" y="2593805"/>
                  <a:ext cx="71978" cy="12209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>
                <a:xfrm>
                  <a:off x="4800600" y="2590800"/>
                  <a:ext cx="71978" cy="12209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8" name="Group 117"/>
              <p:cNvGrpSpPr/>
              <p:nvPr/>
            </p:nvGrpSpPr>
            <p:grpSpPr>
              <a:xfrm>
                <a:off x="8048799" y="3098926"/>
                <a:ext cx="280622" cy="203326"/>
                <a:chOff x="4649304" y="2512578"/>
                <a:chExt cx="488771" cy="319788"/>
              </a:xfrm>
            </p:grpSpPr>
            <p:sp>
              <p:nvSpPr>
                <p:cNvPr id="119" name="Rectangle 118"/>
                <p:cNvSpPr/>
                <p:nvPr/>
              </p:nvSpPr>
              <p:spPr>
                <a:xfrm rot="3987511">
                  <a:off x="4733796" y="2428086"/>
                  <a:ext cx="319788" cy="48877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20" name="Straight Connector 119"/>
                <p:cNvCxnSpPr/>
                <p:nvPr/>
              </p:nvCxnSpPr>
              <p:spPr>
                <a:xfrm>
                  <a:off x="4965667" y="2550372"/>
                  <a:ext cx="71978" cy="12209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Straight Connector 120"/>
                <p:cNvCxnSpPr/>
                <p:nvPr/>
              </p:nvCxnSpPr>
              <p:spPr>
                <a:xfrm>
                  <a:off x="4876800" y="2590800"/>
                  <a:ext cx="71978" cy="12209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Straight Connector 121"/>
                <p:cNvCxnSpPr/>
                <p:nvPr/>
              </p:nvCxnSpPr>
              <p:spPr>
                <a:xfrm>
                  <a:off x="4929926" y="2593805"/>
                  <a:ext cx="71978" cy="12209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/>
                <p:cNvCxnSpPr/>
                <p:nvPr/>
              </p:nvCxnSpPr>
              <p:spPr>
                <a:xfrm>
                  <a:off x="4800600" y="2590800"/>
                  <a:ext cx="71978" cy="12209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74" name="Title 1"/>
          <p:cNvSpPr txBox="1">
            <a:spLocks/>
          </p:cNvSpPr>
          <p:nvPr/>
        </p:nvSpPr>
        <p:spPr>
          <a:xfrm>
            <a:off x="2362200" y="457200"/>
            <a:ext cx="45720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SmartButler ® Mini-Bar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15" name="Picture 2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57043">
            <a:off x="1527648" y="5261448"/>
            <a:ext cx="624400" cy="624400"/>
          </a:xfrm>
          <a:prstGeom prst="rect">
            <a:avLst/>
          </a:prstGeom>
        </p:spPr>
      </p:pic>
      <p:pic>
        <p:nvPicPr>
          <p:cNvPr id="216" name="Picture 21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57043">
            <a:off x="1603848" y="5261448"/>
            <a:ext cx="624400" cy="6244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4616723"/>
            <a:ext cx="1047750" cy="1090613"/>
          </a:xfrm>
          <a:prstGeom prst="rect">
            <a:avLst/>
          </a:prstGeom>
        </p:spPr>
      </p:pic>
      <p:pic>
        <p:nvPicPr>
          <p:cNvPr id="219" name="Picture 2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4509" y="4621692"/>
            <a:ext cx="624400" cy="624400"/>
          </a:xfrm>
          <a:prstGeom prst="rect">
            <a:avLst/>
          </a:prstGeom>
        </p:spPr>
      </p:pic>
      <p:pic>
        <p:nvPicPr>
          <p:cNvPr id="138" name="Picture 13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4600" y="1828800"/>
            <a:ext cx="624400" cy="624400"/>
          </a:xfrm>
          <a:prstGeom prst="rect">
            <a:avLst/>
          </a:prstGeom>
        </p:spPr>
      </p:pic>
      <p:pic>
        <p:nvPicPr>
          <p:cNvPr id="139" name="Picture 13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4600" y="3276600"/>
            <a:ext cx="624400" cy="624400"/>
          </a:xfrm>
          <a:prstGeom prst="rect">
            <a:avLst/>
          </a:prstGeom>
        </p:spPr>
      </p:pic>
      <p:pic>
        <p:nvPicPr>
          <p:cNvPr id="140" name="Picture 13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8400" y="4800600"/>
            <a:ext cx="624400" cy="624400"/>
          </a:xfrm>
          <a:prstGeom prst="rect">
            <a:avLst/>
          </a:prstGeom>
        </p:spPr>
      </p:pic>
      <p:grpSp>
        <p:nvGrpSpPr>
          <p:cNvPr id="204" name="Group 203"/>
          <p:cNvGrpSpPr/>
          <p:nvPr/>
        </p:nvGrpSpPr>
        <p:grpSpPr>
          <a:xfrm>
            <a:off x="6172200" y="1603834"/>
            <a:ext cx="952586" cy="839857"/>
            <a:chOff x="5622999" y="4663674"/>
            <a:chExt cx="952586" cy="839857"/>
          </a:xfrm>
        </p:grpSpPr>
        <p:grpSp>
          <p:nvGrpSpPr>
            <p:cNvPr id="205" name="Group 204"/>
            <p:cNvGrpSpPr/>
            <p:nvPr/>
          </p:nvGrpSpPr>
          <p:grpSpPr>
            <a:xfrm>
              <a:off x="5622999" y="4685660"/>
              <a:ext cx="789296" cy="817871"/>
              <a:chOff x="6362212" y="3173104"/>
              <a:chExt cx="789296" cy="817871"/>
            </a:xfrm>
          </p:grpSpPr>
          <p:pic>
            <p:nvPicPr>
              <p:cNvPr id="209" name="Picture 208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362212" y="3200400"/>
                <a:ext cx="762000" cy="790575"/>
              </a:xfrm>
              <a:prstGeom prst="rect">
                <a:avLst/>
              </a:prstGeom>
            </p:spPr>
          </p:pic>
          <p:sp>
            <p:nvSpPr>
              <p:cNvPr id="210" name="Rectangle 209"/>
              <p:cNvSpPr/>
              <p:nvPr/>
            </p:nvSpPr>
            <p:spPr>
              <a:xfrm>
                <a:off x="6787488" y="3173104"/>
                <a:ext cx="364020" cy="685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6" name="Group 41"/>
            <p:cNvGrpSpPr/>
            <p:nvPr/>
          </p:nvGrpSpPr>
          <p:grpSpPr>
            <a:xfrm>
              <a:off x="5889785" y="4663674"/>
              <a:ext cx="685800" cy="679731"/>
              <a:chOff x="6781800" y="5489434"/>
              <a:chExt cx="685800" cy="679731"/>
            </a:xfrm>
          </p:grpSpPr>
          <p:pic>
            <p:nvPicPr>
              <p:cNvPr id="207" name="Picture 206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961910" y="5638800"/>
                <a:ext cx="304800" cy="304800"/>
              </a:xfrm>
              <a:prstGeom prst="rect">
                <a:avLst/>
              </a:prstGeom>
            </p:spPr>
          </p:pic>
          <p:pic>
            <p:nvPicPr>
              <p:cNvPr id="208" name="Picture 207"/>
              <p:cNvPicPr>
                <a:picLocks noChangeAspect="1"/>
              </p:cNvPicPr>
              <p:nvPr/>
            </p:nvPicPr>
            <p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781800" y="5489434"/>
                <a:ext cx="685800" cy="679731"/>
              </a:xfrm>
              <a:prstGeom prst="rect">
                <a:avLst/>
              </a:prstGeom>
            </p:spPr>
          </p:pic>
        </p:grp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B8FDE-D1EB-44FA-BE95-AE37F73DFE7D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41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562600" y="6356350"/>
            <a:ext cx="3124200" cy="365125"/>
          </a:xfrm>
        </p:spPr>
        <p:txBody>
          <a:bodyPr/>
          <a:lstStyle/>
          <a:p>
            <a:pPr algn="r"/>
            <a:r>
              <a:rPr lang="en-US" dirty="0" smtClean="0"/>
              <a:t>© Copyrights JAYBEE Systems Ltd. 08/13</a:t>
            </a:r>
            <a:endParaRPr lang="en-US" dirty="0"/>
          </a:p>
        </p:txBody>
      </p:sp>
      <p:pic>
        <p:nvPicPr>
          <p:cNvPr id="169" name="תמונה 16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71" y="296078"/>
            <a:ext cx="1144630" cy="62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2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92414E-6 L 0.00174 0.21832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109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0.21832 L 0.00174 0.46254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2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0.46254 L -0.47326 0.46254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500"/>
                            </p:stCondLst>
                            <p:childTnLst>
                              <p:par>
                                <p:cTn id="54" presetID="35" presetClass="path" presetSubtype="0" repeatCount="5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-0.05209 0.00278 " pathEditMode="relative" rAng="0" ptsTypes="AA">
                                      <p:cBhvr>
                                        <p:cTn id="55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4" y="139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1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72222E-6 -0.00671 C 0.00087 -0.01018 0.00469 -0.01273 0.00625 -0.01273 C 0.01494 -0.01273 0.02379 0.04259 0.02379 0.09861 C 0.02379 0.0706 0.02796 0.04259 0.0323 0.04259 C 0.03681 0.04259 0.04115 0.07083 0.04115 0.09977 C 0.04115 0.08495 0.04323 0.0706 0.04549 0.0706 C 0.04757 0.0706 0.05018 0.08472 0.05018 0.09977 C 0.05018 0.0919 0.05122 0.08495 0.05226 0.08495 C 0.05348 0.08495 0.05435 0.0919 0.05435 0.09977 C 0.05435 0.09514 0.05504 0.0919 0.05539 0.0919 C 0.05608 0.0919 0.05678 0.0956 0.05678 0.09977 C 0.05678 0.09745 0.05712 0.09514 0.0573 0.09514 C 0.0573 0.0956 0.05782 0.09745 0.05782 0.09977 C 0.05782 0.09792 0.05782 0.09745 0.05834 0.09745 C 0.05834 0.09769 0.05834 0.09792 0.05834 0.09977 C 0.05834 0.09861 0.05834 0.09792 0.05834 0.09769 C 0.05869 0.09769 0.05869 0.09792 0.05869 0.09861 C 0.05886 0.09861 0.05886 0.09792 0.05886 0.09769 C 0.05955 0.09769 0.05955 0.09792 0.05955 0.09861 " pathEditMode="relative" rAng="0" ptsTypes="fffffffffffffffffff">
                                      <p:cBhvr>
                                        <p:cTn id="60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9" y="5023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1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72222E-6 3.7037E-7 C 0.00087 -0.00347 0.00469 -0.00602 0.00625 -0.00602 C 0.01494 -0.00602 0.02379 0.04931 0.02379 0.10532 C 0.02379 0.07731 0.02796 0.04931 0.0323 0.04931 C 0.03681 0.04931 0.04115 0.07755 0.04115 0.10648 C 0.04115 0.09167 0.04323 0.07731 0.04549 0.07731 C 0.04757 0.07731 0.05018 0.09143 0.05018 0.10648 C 0.05018 0.09861 0.05122 0.09167 0.05226 0.09167 C 0.05348 0.09167 0.05435 0.09861 0.05435 0.10648 C 0.05435 0.10185 0.05504 0.09861 0.05539 0.09861 C 0.05608 0.09861 0.05678 0.10231 0.05678 0.10648 C 0.05678 0.10417 0.05712 0.10185 0.0573 0.10185 C 0.0573 0.10231 0.05782 0.10417 0.05782 0.10648 C 0.05782 0.10463 0.05782 0.10417 0.05834 0.10417 C 0.05834 0.1044 0.05834 0.10463 0.05834 0.10648 C 0.05834 0.10532 0.05834 0.10463 0.05834 0.1044 C 0.05869 0.1044 0.05869 0.10463 0.05869 0.10532 C 0.05886 0.10532 0.05886 0.10463 0.05886 0.1044 C 0.05955 0.1044 0.05955 0.10463 0.05955 0.10532 " pathEditMode="relative" rAng="0" ptsTypes="fffffffffffffffffff">
                                      <p:cBhvr>
                                        <p:cTn id="65" dur="2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9" y="5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45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7037E-7 C 0.00087 -0.00347 0.00469 -0.00602 0.00625 -0.00602 C 0.01494 -0.00602 0.02379 0.04931 0.02379 0.10532 C 0.02379 0.07731 0.02796 0.04931 0.0323 0.04931 C 0.03681 0.04931 0.04115 0.07755 0.04115 0.10648 C 0.04115 0.09167 0.04323 0.07731 0.04549 0.07731 C 0.04757 0.07731 0.05018 0.09143 0.05018 0.10648 C 0.05018 0.09861 0.05122 0.09167 0.05226 0.09167 C 0.05348 0.09167 0.05435 0.09861 0.05435 0.10648 C 0.05435 0.10185 0.05504 0.09861 0.05539 0.09861 C 0.05608 0.09861 0.05678 0.10231 0.05678 0.10648 C 0.05678 0.10417 0.05712 0.10185 0.0573 0.10185 C 0.0573 0.10231 0.05782 0.10417 0.05782 0.10648 C 0.05782 0.10463 0.05782 0.10417 0.05834 0.10417 C 0.05834 0.1044 0.05834 0.10463 0.05834 0.10648 C 0.05834 0.10532 0.05834 0.10463 0.05834 0.1044 C 0.05869 0.1044 0.05869 0.10463 0.05869 0.10532 C 0.05886 0.10532 0.05886 0.10463 0.05886 0.1044 C 0.05955 0.1044 0.05955 0.10463 0.05955 0.10532 " pathEditMode="relative" rAng="0" ptsTypes="fffffffffffffffffff">
                                      <p:cBhvr>
                                        <p:cTn id="71" dur="2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9" y="5023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6" presetClass="emp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0" dur="500" fill="hold"/>
                                        <p:tgtEl>
                                          <p:spTgt spid="137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500"/>
                            </p:stCondLst>
                            <p:childTnLst>
                              <p:par>
                                <p:cTn id="13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500"/>
                            </p:stCondLst>
                            <p:childTnLst>
                              <p:par>
                                <p:cTn id="1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3000"/>
                            </p:stCondLst>
                            <p:childTnLst>
                              <p:par>
                                <p:cTn id="1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96296E-6 L -0.60069 0.39907 " pathEditMode="relative" rAng="0" ptsTypes="AA">
                                      <p:cBhvr>
                                        <p:cTn id="149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" y="200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2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0.0111 L -0.0092 0.21624 " pathEditMode="relative" rAng="0" ptsTypes="AA">
                                      <p:cBhvr>
                                        <p:cTn id="157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0245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5000"/>
                            </p:stCondLst>
                            <p:childTnLst>
                              <p:par>
                                <p:cTn id="1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-0.01227 L -0.59306 0.17569 " pathEditMode="relative" rAng="0" ptsTypes="AA">
                                      <p:cBhvr>
                                        <p:cTn id="174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" y="94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2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2 0.21624 L -0.0092 0.46046 " pathEditMode="relative" rAng="0" ptsTypes="AA">
                                      <p:cBhvr>
                                        <p:cTn id="182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2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7000"/>
                            </p:stCondLst>
                            <p:childTnLst>
                              <p:par>
                                <p:cTn id="18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7500"/>
                            </p:stCondLst>
                            <p:childTnLst>
                              <p:par>
                                <p:cTn id="1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64 0.00972 L -0.57639 -0.00232 " pathEditMode="relative" rAng="0" ptsTypes="AA">
                                      <p:cBhvr>
                                        <p:cTn id="195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2" y="-6"/>
                                    </p:animMotion>
                                  </p:childTnLst>
                                </p:cTn>
                              </p:par>
                              <p:par>
                                <p:cTn id="1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2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52</Words>
  <Application>Microsoft Office PowerPoint</Application>
  <PresentationFormat>‫הצגה על המסך (4:3)</PresentationFormat>
  <Paragraphs>12</Paragraphs>
  <Slides>1</Slides>
  <Notes>0</Notes>
  <HiddenSlides>1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Office Theme</vt:lpstr>
      <vt:lpstr>מצגת של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Guest Service</dc:title>
  <dc:creator>Mina</dc:creator>
  <cp:lastModifiedBy>Admin</cp:lastModifiedBy>
  <cp:revision>5</cp:revision>
  <dcterms:created xsi:type="dcterms:W3CDTF">2014-01-20T11:03:18Z</dcterms:created>
  <dcterms:modified xsi:type="dcterms:W3CDTF">2016-11-08T11:33:04Z</dcterms:modified>
</cp:coreProperties>
</file>